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57" r:id="rId3"/>
    <p:sldId id="272" r:id="rId4"/>
    <p:sldId id="260" r:id="rId5"/>
    <p:sldId id="269" r:id="rId6"/>
    <p:sldId id="261" r:id="rId7"/>
    <p:sldId id="263" r:id="rId8"/>
    <p:sldId id="262" r:id="rId9"/>
    <p:sldId id="270" r:id="rId10"/>
    <p:sldId id="264" r:id="rId11"/>
    <p:sldId id="274" r:id="rId12"/>
    <p:sldId id="265" r:id="rId13"/>
    <p:sldId id="275" r:id="rId14"/>
    <p:sldId id="277" r:id="rId15"/>
    <p:sldId id="276" r:id="rId16"/>
    <p:sldId id="278" r:id="rId17"/>
    <p:sldId id="279" r:id="rId18"/>
    <p:sldId id="290" r:id="rId19"/>
    <p:sldId id="291" r:id="rId20"/>
    <p:sldId id="266" r:id="rId21"/>
    <p:sldId id="280" r:id="rId22"/>
    <p:sldId id="281" r:id="rId23"/>
    <p:sldId id="282" r:id="rId24"/>
    <p:sldId id="283" r:id="rId25"/>
    <p:sldId id="267" r:id="rId26"/>
    <p:sldId id="284" r:id="rId27"/>
    <p:sldId id="285" r:id="rId28"/>
    <p:sldId id="286" r:id="rId29"/>
    <p:sldId id="287" r:id="rId30"/>
    <p:sldId id="271" r:id="rId31"/>
    <p:sldId id="268" r:id="rId32"/>
    <p:sldId id="259" r:id="rId33"/>
    <p:sldId id="258" r:id="rId34"/>
    <p:sldId id="289" r:id="rId35"/>
    <p:sldId id="288"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94660"/>
  </p:normalViewPr>
  <p:slideViewPr>
    <p:cSldViewPr snapToGrid="0">
      <p:cViewPr varScale="1">
        <p:scale>
          <a:sx n="83" d="100"/>
          <a:sy n="83" d="100"/>
        </p:scale>
        <p:origin x="614" y="26"/>
      </p:cViewPr>
      <p:guideLst/>
    </p:cSldViewPr>
  </p:slideViewPr>
  <p:notesTextViewPr>
    <p:cViewPr>
      <p:scale>
        <a:sx n="1" d="1"/>
        <a:sy n="1" d="1"/>
      </p:scale>
      <p:origin x="0" y="0"/>
    </p:cViewPr>
  </p:notesTextViewPr>
  <p:sorterViewPr>
    <p:cViewPr>
      <p:scale>
        <a:sx n="100" d="100"/>
        <a:sy n="100" d="100"/>
      </p:scale>
      <p:origin x="0" y="-5933"/>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A06EAA-49B1-4B4B-AAD0-5D0985FE5E45}" type="datetimeFigureOut">
              <a:rPr lang="en-US" smtClean="0"/>
              <a:t>5/13/2025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9963C5-E151-41C2-AD6E-31462C48DE90}" type="slidenum">
              <a:rPr lang="en-US" smtClean="0"/>
              <a:t>‹#›</a:t>
            </a:fld>
            <a:endParaRPr lang="en-US"/>
          </a:p>
        </p:txBody>
      </p:sp>
    </p:spTree>
    <p:extLst>
      <p:ext uri="{BB962C8B-B14F-4D97-AF65-F5344CB8AC3E}">
        <p14:creationId xmlns:p14="http://schemas.microsoft.com/office/powerpoint/2010/main" val="6093493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9963C5-E151-41C2-AD6E-31462C48DE90}" type="slidenum">
              <a:rPr lang="en-US" smtClean="0"/>
              <a:t>13</a:t>
            </a:fld>
            <a:endParaRPr lang="en-US"/>
          </a:p>
        </p:txBody>
      </p:sp>
    </p:spTree>
    <p:extLst>
      <p:ext uri="{BB962C8B-B14F-4D97-AF65-F5344CB8AC3E}">
        <p14:creationId xmlns:p14="http://schemas.microsoft.com/office/powerpoint/2010/main" val="33118251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9963C5-E151-41C2-AD6E-31462C48DE90}" type="slidenum">
              <a:rPr lang="en-US" smtClean="0"/>
              <a:t>23</a:t>
            </a:fld>
            <a:endParaRPr lang="en-US"/>
          </a:p>
        </p:txBody>
      </p:sp>
    </p:spTree>
    <p:extLst>
      <p:ext uri="{BB962C8B-B14F-4D97-AF65-F5344CB8AC3E}">
        <p14:creationId xmlns:p14="http://schemas.microsoft.com/office/powerpoint/2010/main" val="2859385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BC853F-FB6C-865C-26E8-65881B6B50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1833EC-CCA0-9CAE-17AC-3F842BBDA7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1B2370-7A01-94ED-6042-61D6FA2A07F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3EBAD8E-B500-763B-F9D5-190686028AD9}"/>
              </a:ext>
            </a:extLst>
          </p:cNvPr>
          <p:cNvSpPr>
            <a:spLocks noGrp="1"/>
          </p:cNvSpPr>
          <p:nvPr>
            <p:ph type="sldNum" sz="quarter" idx="5"/>
          </p:nvPr>
        </p:nvSpPr>
        <p:spPr/>
        <p:txBody>
          <a:bodyPr/>
          <a:lstStyle/>
          <a:p>
            <a:fld id="{C79963C5-E151-41C2-AD6E-31462C48DE90}" type="slidenum">
              <a:rPr lang="en-US" smtClean="0"/>
              <a:t>24</a:t>
            </a:fld>
            <a:endParaRPr lang="en-US"/>
          </a:p>
        </p:txBody>
      </p:sp>
    </p:spTree>
    <p:extLst>
      <p:ext uri="{BB962C8B-B14F-4D97-AF65-F5344CB8AC3E}">
        <p14:creationId xmlns:p14="http://schemas.microsoft.com/office/powerpoint/2010/main" val="3344849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B6328-0EBE-AAEF-42A2-FB2F2F0C87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AD8BA3-25EF-68E8-4C13-1709FAC86D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B85D8F3-850B-F72B-484C-0AAF86271274}"/>
              </a:ext>
            </a:extLst>
          </p:cNvPr>
          <p:cNvSpPr>
            <a:spLocks noGrp="1"/>
          </p:cNvSpPr>
          <p:nvPr>
            <p:ph type="dt" sz="half" idx="10"/>
          </p:nvPr>
        </p:nvSpPr>
        <p:spPr/>
        <p:txBody>
          <a:bodyPr/>
          <a:lstStyle/>
          <a:p>
            <a:fld id="{9631D746-EACE-4273-AD1F-D06D897363A1}" type="datetime1">
              <a:rPr lang="en-US" smtClean="0"/>
              <a:t>5/13/2025</a:t>
            </a:fld>
            <a:endParaRPr lang="en-US"/>
          </a:p>
        </p:txBody>
      </p:sp>
      <p:sp>
        <p:nvSpPr>
          <p:cNvPr id="5" name="Footer Placeholder 4">
            <a:extLst>
              <a:ext uri="{FF2B5EF4-FFF2-40B4-BE49-F238E27FC236}">
                <a16:creationId xmlns:a16="http://schemas.microsoft.com/office/drawing/2014/main" id="{B847382D-8F18-2221-D759-76320A8A72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3E3B68-EADF-EB09-1B6B-319B19E536D7}"/>
              </a:ext>
            </a:extLst>
          </p:cNvPr>
          <p:cNvSpPr>
            <a:spLocks noGrp="1"/>
          </p:cNvSpPr>
          <p:nvPr>
            <p:ph type="sldNum" sz="quarter" idx="12"/>
          </p:nvPr>
        </p:nvSpPr>
        <p:spPr/>
        <p:txBody>
          <a:bodyPr/>
          <a:lstStyle/>
          <a:p>
            <a:fld id="{006011F9-43B7-49F4-BDB5-1693B39E03B9}" type="slidenum">
              <a:rPr lang="en-US" smtClean="0"/>
              <a:t>‹#›</a:t>
            </a:fld>
            <a:endParaRPr lang="en-US"/>
          </a:p>
        </p:txBody>
      </p:sp>
    </p:spTree>
    <p:extLst>
      <p:ext uri="{BB962C8B-B14F-4D97-AF65-F5344CB8AC3E}">
        <p14:creationId xmlns:p14="http://schemas.microsoft.com/office/powerpoint/2010/main" val="1988646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210DF-57DC-22EA-387B-B3BAE49367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662ADD0-B93A-B186-9DEE-DF2CC44666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66514E-F935-D78E-ECE4-ABC38E437705}"/>
              </a:ext>
            </a:extLst>
          </p:cNvPr>
          <p:cNvSpPr>
            <a:spLocks noGrp="1"/>
          </p:cNvSpPr>
          <p:nvPr>
            <p:ph type="dt" sz="half" idx="10"/>
          </p:nvPr>
        </p:nvSpPr>
        <p:spPr/>
        <p:txBody>
          <a:bodyPr/>
          <a:lstStyle/>
          <a:p>
            <a:fld id="{B9D28FB7-FAE5-41C1-916C-7F597B10BB82}" type="datetime1">
              <a:rPr lang="en-US" smtClean="0"/>
              <a:t>5/13/2025</a:t>
            </a:fld>
            <a:endParaRPr lang="en-US"/>
          </a:p>
        </p:txBody>
      </p:sp>
      <p:sp>
        <p:nvSpPr>
          <p:cNvPr id="5" name="Footer Placeholder 4">
            <a:extLst>
              <a:ext uri="{FF2B5EF4-FFF2-40B4-BE49-F238E27FC236}">
                <a16:creationId xmlns:a16="http://schemas.microsoft.com/office/drawing/2014/main" id="{0E47ECE4-C75A-D94A-6770-26ED7C2DC7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3D1366-C174-0063-7EFF-F165932A052C}"/>
              </a:ext>
            </a:extLst>
          </p:cNvPr>
          <p:cNvSpPr>
            <a:spLocks noGrp="1"/>
          </p:cNvSpPr>
          <p:nvPr>
            <p:ph type="sldNum" sz="quarter" idx="12"/>
          </p:nvPr>
        </p:nvSpPr>
        <p:spPr/>
        <p:txBody>
          <a:bodyPr/>
          <a:lstStyle/>
          <a:p>
            <a:fld id="{006011F9-43B7-49F4-BDB5-1693B39E03B9}" type="slidenum">
              <a:rPr lang="en-US" smtClean="0"/>
              <a:t>‹#›</a:t>
            </a:fld>
            <a:endParaRPr lang="en-US"/>
          </a:p>
        </p:txBody>
      </p:sp>
    </p:spTree>
    <p:extLst>
      <p:ext uri="{BB962C8B-B14F-4D97-AF65-F5344CB8AC3E}">
        <p14:creationId xmlns:p14="http://schemas.microsoft.com/office/powerpoint/2010/main" val="3401141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2E574E6-7090-A41E-3F0A-32B7C790E19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F0EDECC-0F92-CA8A-B7AF-19BD1ED8917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C156BB-5387-655F-F1A2-438183B5319D}"/>
              </a:ext>
            </a:extLst>
          </p:cNvPr>
          <p:cNvSpPr>
            <a:spLocks noGrp="1"/>
          </p:cNvSpPr>
          <p:nvPr>
            <p:ph type="dt" sz="half" idx="10"/>
          </p:nvPr>
        </p:nvSpPr>
        <p:spPr/>
        <p:txBody>
          <a:bodyPr/>
          <a:lstStyle/>
          <a:p>
            <a:fld id="{CEE2C7E2-5147-43A6-B9B9-7DD7C366D6D9}" type="datetime1">
              <a:rPr lang="en-US" smtClean="0"/>
              <a:t>5/13/2025</a:t>
            </a:fld>
            <a:endParaRPr lang="en-US"/>
          </a:p>
        </p:txBody>
      </p:sp>
      <p:sp>
        <p:nvSpPr>
          <p:cNvPr id="5" name="Footer Placeholder 4">
            <a:extLst>
              <a:ext uri="{FF2B5EF4-FFF2-40B4-BE49-F238E27FC236}">
                <a16:creationId xmlns:a16="http://schemas.microsoft.com/office/drawing/2014/main" id="{80D96315-A634-921B-304E-DE523154BD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96CEDC-C07D-7647-1AAA-8820653F08DE}"/>
              </a:ext>
            </a:extLst>
          </p:cNvPr>
          <p:cNvSpPr>
            <a:spLocks noGrp="1"/>
          </p:cNvSpPr>
          <p:nvPr>
            <p:ph type="sldNum" sz="quarter" idx="12"/>
          </p:nvPr>
        </p:nvSpPr>
        <p:spPr/>
        <p:txBody>
          <a:bodyPr/>
          <a:lstStyle/>
          <a:p>
            <a:fld id="{006011F9-43B7-49F4-BDB5-1693B39E03B9}" type="slidenum">
              <a:rPr lang="en-US" smtClean="0"/>
              <a:t>‹#›</a:t>
            </a:fld>
            <a:endParaRPr lang="en-US"/>
          </a:p>
        </p:txBody>
      </p:sp>
    </p:spTree>
    <p:extLst>
      <p:ext uri="{BB962C8B-B14F-4D97-AF65-F5344CB8AC3E}">
        <p14:creationId xmlns:p14="http://schemas.microsoft.com/office/powerpoint/2010/main" val="3939159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B649D-6F59-DCFF-FA0B-29BDE1A2D8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0FB2BB-5A62-2732-E994-02E40E493A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1C1576-E509-E40E-C184-B6ADD7074C44}"/>
              </a:ext>
            </a:extLst>
          </p:cNvPr>
          <p:cNvSpPr>
            <a:spLocks noGrp="1"/>
          </p:cNvSpPr>
          <p:nvPr>
            <p:ph type="dt" sz="half" idx="10"/>
          </p:nvPr>
        </p:nvSpPr>
        <p:spPr/>
        <p:txBody>
          <a:bodyPr/>
          <a:lstStyle/>
          <a:p>
            <a:fld id="{D6AFEB12-3356-441C-A670-E9F5252582F8}" type="datetime1">
              <a:rPr lang="en-US" smtClean="0"/>
              <a:t>5/13/2025</a:t>
            </a:fld>
            <a:endParaRPr lang="en-US"/>
          </a:p>
        </p:txBody>
      </p:sp>
      <p:sp>
        <p:nvSpPr>
          <p:cNvPr id="5" name="Footer Placeholder 4">
            <a:extLst>
              <a:ext uri="{FF2B5EF4-FFF2-40B4-BE49-F238E27FC236}">
                <a16:creationId xmlns:a16="http://schemas.microsoft.com/office/drawing/2014/main" id="{C02D613B-ABCF-35D3-7CA2-E4095F1FA5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8F4784-869F-3E16-640D-C18040FDFFBC}"/>
              </a:ext>
            </a:extLst>
          </p:cNvPr>
          <p:cNvSpPr>
            <a:spLocks noGrp="1"/>
          </p:cNvSpPr>
          <p:nvPr>
            <p:ph type="sldNum" sz="quarter" idx="12"/>
          </p:nvPr>
        </p:nvSpPr>
        <p:spPr/>
        <p:txBody>
          <a:bodyPr/>
          <a:lstStyle/>
          <a:p>
            <a:fld id="{006011F9-43B7-49F4-BDB5-1693B39E03B9}" type="slidenum">
              <a:rPr lang="en-US" smtClean="0"/>
              <a:t>‹#›</a:t>
            </a:fld>
            <a:endParaRPr lang="en-US"/>
          </a:p>
        </p:txBody>
      </p:sp>
    </p:spTree>
    <p:extLst>
      <p:ext uri="{BB962C8B-B14F-4D97-AF65-F5344CB8AC3E}">
        <p14:creationId xmlns:p14="http://schemas.microsoft.com/office/powerpoint/2010/main" val="4012330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844F2-BA1F-7F19-48E4-63DC506E7EC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55E74CA-D081-765B-D7F0-13DDB078537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FAA81F7-9C7E-963F-88CC-C28727C40808}"/>
              </a:ext>
            </a:extLst>
          </p:cNvPr>
          <p:cNvSpPr>
            <a:spLocks noGrp="1"/>
          </p:cNvSpPr>
          <p:nvPr>
            <p:ph type="dt" sz="half" idx="10"/>
          </p:nvPr>
        </p:nvSpPr>
        <p:spPr/>
        <p:txBody>
          <a:bodyPr/>
          <a:lstStyle/>
          <a:p>
            <a:fld id="{3954B056-232E-4270-B8FA-BDF2AB44A300}" type="datetime1">
              <a:rPr lang="en-US" smtClean="0"/>
              <a:t>5/13/2025</a:t>
            </a:fld>
            <a:endParaRPr lang="en-US"/>
          </a:p>
        </p:txBody>
      </p:sp>
      <p:sp>
        <p:nvSpPr>
          <p:cNvPr id="5" name="Footer Placeholder 4">
            <a:extLst>
              <a:ext uri="{FF2B5EF4-FFF2-40B4-BE49-F238E27FC236}">
                <a16:creationId xmlns:a16="http://schemas.microsoft.com/office/drawing/2014/main" id="{265605B8-0B76-18F4-8889-A877FAE39F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36D1F5-B0E5-37F2-714F-6781820FACF7}"/>
              </a:ext>
            </a:extLst>
          </p:cNvPr>
          <p:cNvSpPr>
            <a:spLocks noGrp="1"/>
          </p:cNvSpPr>
          <p:nvPr>
            <p:ph type="sldNum" sz="quarter" idx="12"/>
          </p:nvPr>
        </p:nvSpPr>
        <p:spPr/>
        <p:txBody>
          <a:bodyPr/>
          <a:lstStyle/>
          <a:p>
            <a:fld id="{006011F9-43B7-49F4-BDB5-1693B39E03B9}" type="slidenum">
              <a:rPr lang="en-US" smtClean="0"/>
              <a:t>‹#›</a:t>
            </a:fld>
            <a:endParaRPr lang="en-US"/>
          </a:p>
        </p:txBody>
      </p:sp>
    </p:spTree>
    <p:extLst>
      <p:ext uri="{BB962C8B-B14F-4D97-AF65-F5344CB8AC3E}">
        <p14:creationId xmlns:p14="http://schemas.microsoft.com/office/powerpoint/2010/main" val="1204969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BDFAC-531B-57C0-244A-C60589EB4A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08095E-256B-E65F-E63D-22A3ED6293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4140956-A480-61E6-5492-8EAC6B9F74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229172E-03B3-BB58-0594-16D8E7905A83}"/>
              </a:ext>
            </a:extLst>
          </p:cNvPr>
          <p:cNvSpPr>
            <a:spLocks noGrp="1"/>
          </p:cNvSpPr>
          <p:nvPr>
            <p:ph type="dt" sz="half" idx="10"/>
          </p:nvPr>
        </p:nvSpPr>
        <p:spPr/>
        <p:txBody>
          <a:bodyPr/>
          <a:lstStyle/>
          <a:p>
            <a:fld id="{AA219143-65F1-4E53-9818-F3F3D04A7984}" type="datetime1">
              <a:rPr lang="en-US" smtClean="0"/>
              <a:t>5/13/2025</a:t>
            </a:fld>
            <a:endParaRPr lang="en-US"/>
          </a:p>
        </p:txBody>
      </p:sp>
      <p:sp>
        <p:nvSpPr>
          <p:cNvPr id="6" name="Footer Placeholder 5">
            <a:extLst>
              <a:ext uri="{FF2B5EF4-FFF2-40B4-BE49-F238E27FC236}">
                <a16:creationId xmlns:a16="http://schemas.microsoft.com/office/drawing/2014/main" id="{A451E25F-5BA6-25C0-419A-7ECA0837D0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E63E4B-62F0-3400-96E3-E57DD1208265}"/>
              </a:ext>
            </a:extLst>
          </p:cNvPr>
          <p:cNvSpPr>
            <a:spLocks noGrp="1"/>
          </p:cNvSpPr>
          <p:nvPr>
            <p:ph type="sldNum" sz="quarter" idx="12"/>
          </p:nvPr>
        </p:nvSpPr>
        <p:spPr/>
        <p:txBody>
          <a:bodyPr/>
          <a:lstStyle/>
          <a:p>
            <a:fld id="{006011F9-43B7-49F4-BDB5-1693B39E03B9}" type="slidenum">
              <a:rPr lang="en-US" smtClean="0"/>
              <a:t>‹#›</a:t>
            </a:fld>
            <a:endParaRPr lang="en-US"/>
          </a:p>
        </p:txBody>
      </p:sp>
    </p:spTree>
    <p:extLst>
      <p:ext uri="{BB962C8B-B14F-4D97-AF65-F5344CB8AC3E}">
        <p14:creationId xmlns:p14="http://schemas.microsoft.com/office/powerpoint/2010/main" val="1676101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0D38BB-085B-BD73-E467-D902D5237E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F873305-3823-2F2B-2A58-AD27155A81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617A914-0484-B12B-2BBE-4A977AED000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08ACAF-0071-B1A9-13A8-9DC3854117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533DD41-0F39-6289-D6FB-0AEC0A823ED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56F678-A7A7-D41F-7CC9-E0D943486617}"/>
              </a:ext>
            </a:extLst>
          </p:cNvPr>
          <p:cNvSpPr>
            <a:spLocks noGrp="1"/>
          </p:cNvSpPr>
          <p:nvPr>
            <p:ph type="dt" sz="half" idx="10"/>
          </p:nvPr>
        </p:nvSpPr>
        <p:spPr/>
        <p:txBody>
          <a:bodyPr/>
          <a:lstStyle/>
          <a:p>
            <a:fld id="{80E397EC-95C9-4A37-8DA6-A15A748CC0AB}" type="datetime1">
              <a:rPr lang="en-US" smtClean="0"/>
              <a:t>5/13/2025</a:t>
            </a:fld>
            <a:endParaRPr lang="en-US"/>
          </a:p>
        </p:txBody>
      </p:sp>
      <p:sp>
        <p:nvSpPr>
          <p:cNvPr id="8" name="Footer Placeholder 7">
            <a:extLst>
              <a:ext uri="{FF2B5EF4-FFF2-40B4-BE49-F238E27FC236}">
                <a16:creationId xmlns:a16="http://schemas.microsoft.com/office/drawing/2014/main" id="{5D4FCD84-39BC-76A8-4F6A-1828D8CC7C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6AD0C6-9F28-9798-2FDD-DF7B4F754CB5}"/>
              </a:ext>
            </a:extLst>
          </p:cNvPr>
          <p:cNvSpPr>
            <a:spLocks noGrp="1"/>
          </p:cNvSpPr>
          <p:nvPr>
            <p:ph type="sldNum" sz="quarter" idx="12"/>
          </p:nvPr>
        </p:nvSpPr>
        <p:spPr/>
        <p:txBody>
          <a:bodyPr/>
          <a:lstStyle/>
          <a:p>
            <a:fld id="{006011F9-43B7-49F4-BDB5-1693B39E03B9}" type="slidenum">
              <a:rPr lang="en-US" smtClean="0"/>
              <a:t>‹#›</a:t>
            </a:fld>
            <a:endParaRPr lang="en-US"/>
          </a:p>
        </p:txBody>
      </p:sp>
    </p:spTree>
    <p:extLst>
      <p:ext uri="{BB962C8B-B14F-4D97-AF65-F5344CB8AC3E}">
        <p14:creationId xmlns:p14="http://schemas.microsoft.com/office/powerpoint/2010/main" val="471183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9DCF7-CCD9-119F-C3B0-2057E00F259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E6A4F0D-307A-8117-AF53-8E8D96C447BB}"/>
              </a:ext>
            </a:extLst>
          </p:cNvPr>
          <p:cNvSpPr>
            <a:spLocks noGrp="1"/>
          </p:cNvSpPr>
          <p:nvPr>
            <p:ph type="dt" sz="half" idx="10"/>
          </p:nvPr>
        </p:nvSpPr>
        <p:spPr/>
        <p:txBody>
          <a:bodyPr/>
          <a:lstStyle/>
          <a:p>
            <a:fld id="{56CADBFA-1021-4C67-913F-ED538C908031}" type="datetime1">
              <a:rPr lang="en-US" smtClean="0"/>
              <a:t>5/13/2025</a:t>
            </a:fld>
            <a:endParaRPr lang="en-US"/>
          </a:p>
        </p:txBody>
      </p:sp>
      <p:sp>
        <p:nvSpPr>
          <p:cNvPr id="4" name="Footer Placeholder 3">
            <a:extLst>
              <a:ext uri="{FF2B5EF4-FFF2-40B4-BE49-F238E27FC236}">
                <a16:creationId xmlns:a16="http://schemas.microsoft.com/office/drawing/2014/main" id="{CEAC924A-824C-3D5C-954D-8823530EBFF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3D44386-C6B1-7317-A4BA-F2187CE7CD7B}"/>
              </a:ext>
            </a:extLst>
          </p:cNvPr>
          <p:cNvSpPr>
            <a:spLocks noGrp="1"/>
          </p:cNvSpPr>
          <p:nvPr>
            <p:ph type="sldNum" sz="quarter" idx="12"/>
          </p:nvPr>
        </p:nvSpPr>
        <p:spPr/>
        <p:txBody>
          <a:bodyPr/>
          <a:lstStyle/>
          <a:p>
            <a:fld id="{006011F9-43B7-49F4-BDB5-1693B39E03B9}" type="slidenum">
              <a:rPr lang="en-US" smtClean="0"/>
              <a:t>‹#›</a:t>
            </a:fld>
            <a:endParaRPr lang="en-US"/>
          </a:p>
        </p:txBody>
      </p:sp>
    </p:spTree>
    <p:extLst>
      <p:ext uri="{BB962C8B-B14F-4D97-AF65-F5344CB8AC3E}">
        <p14:creationId xmlns:p14="http://schemas.microsoft.com/office/powerpoint/2010/main" val="232063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4E34A9-07B8-3F2D-2455-7D3BCB2CB11E}"/>
              </a:ext>
            </a:extLst>
          </p:cNvPr>
          <p:cNvSpPr>
            <a:spLocks noGrp="1"/>
          </p:cNvSpPr>
          <p:nvPr>
            <p:ph type="dt" sz="half" idx="10"/>
          </p:nvPr>
        </p:nvSpPr>
        <p:spPr/>
        <p:txBody>
          <a:bodyPr/>
          <a:lstStyle/>
          <a:p>
            <a:fld id="{8FE2A271-EC78-4C6D-8466-BB75401FF5B3}" type="datetime1">
              <a:rPr lang="en-US" smtClean="0"/>
              <a:t>5/13/2025</a:t>
            </a:fld>
            <a:endParaRPr lang="en-US"/>
          </a:p>
        </p:txBody>
      </p:sp>
      <p:sp>
        <p:nvSpPr>
          <p:cNvPr id="3" name="Footer Placeholder 2">
            <a:extLst>
              <a:ext uri="{FF2B5EF4-FFF2-40B4-BE49-F238E27FC236}">
                <a16:creationId xmlns:a16="http://schemas.microsoft.com/office/drawing/2014/main" id="{35EF8845-0B9D-045B-8885-DCBC1BEA664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F9695A-4CA9-C88E-C309-979E2E50555F}"/>
              </a:ext>
            </a:extLst>
          </p:cNvPr>
          <p:cNvSpPr>
            <a:spLocks noGrp="1"/>
          </p:cNvSpPr>
          <p:nvPr>
            <p:ph type="sldNum" sz="quarter" idx="12"/>
          </p:nvPr>
        </p:nvSpPr>
        <p:spPr/>
        <p:txBody>
          <a:bodyPr/>
          <a:lstStyle/>
          <a:p>
            <a:fld id="{006011F9-43B7-49F4-BDB5-1693B39E03B9}" type="slidenum">
              <a:rPr lang="en-US" smtClean="0"/>
              <a:t>‹#›</a:t>
            </a:fld>
            <a:endParaRPr lang="en-US"/>
          </a:p>
        </p:txBody>
      </p:sp>
    </p:spTree>
    <p:extLst>
      <p:ext uri="{BB962C8B-B14F-4D97-AF65-F5344CB8AC3E}">
        <p14:creationId xmlns:p14="http://schemas.microsoft.com/office/powerpoint/2010/main" val="31488280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A7C74-3ED3-9119-F17B-2EEF88D954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8C5223E-182B-7F08-B4DD-F20A620992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41BDE0-959E-40DA-B25B-92E3A42144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3158C4-417F-183D-125D-4EDF5C7F3A27}"/>
              </a:ext>
            </a:extLst>
          </p:cNvPr>
          <p:cNvSpPr>
            <a:spLocks noGrp="1"/>
          </p:cNvSpPr>
          <p:nvPr>
            <p:ph type="dt" sz="half" idx="10"/>
          </p:nvPr>
        </p:nvSpPr>
        <p:spPr/>
        <p:txBody>
          <a:bodyPr/>
          <a:lstStyle/>
          <a:p>
            <a:fld id="{F4902B6B-8A8D-4B65-9FDB-434CFE5F05C3}" type="datetime1">
              <a:rPr lang="en-US" smtClean="0"/>
              <a:t>5/13/2025</a:t>
            </a:fld>
            <a:endParaRPr lang="en-US"/>
          </a:p>
        </p:txBody>
      </p:sp>
      <p:sp>
        <p:nvSpPr>
          <p:cNvPr id="6" name="Footer Placeholder 5">
            <a:extLst>
              <a:ext uri="{FF2B5EF4-FFF2-40B4-BE49-F238E27FC236}">
                <a16:creationId xmlns:a16="http://schemas.microsoft.com/office/drawing/2014/main" id="{AB9B6475-69C0-951F-C1D2-2A34095BDD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153064-71D3-0DFD-D1C2-EFDA8269BD84}"/>
              </a:ext>
            </a:extLst>
          </p:cNvPr>
          <p:cNvSpPr>
            <a:spLocks noGrp="1"/>
          </p:cNvSpPr>
          <p:nvPr>
            <p:ph type="sldNum" sz="quarter" idx="12"/>
          </p:nvPr>
        </p:nvSpPr>
        <p:spPr/>
        <p:txBody>
          <a:bodyPr/>
          <a:lstStyle/>
          <a:p>
            <a:fld id="{006011F9-43B7-49F4-BDB5-1693B39E03B9}" type="slidenum">
              <a:rPr lang="en-US" smtClean="0"/>
              <a:t>‹#›</a:t>
            </a:fld>
            <a:endParaRPr lang="en-US"/>
          </a:p>
        </p:txBody>
      </p:sp>
    </p:spTree>
    <p:extLst>
      <p:ext uri="{BB962C8B-B14F-4D97-AF65-F5344CB8AC3E}">
        <p14:creationId xmlns:p14="http://schemas.microsoft.com/office/powerpoint/2010/main" val="14444498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B32E5-6D79-2973-22D2-B0268BB239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E84A0CC-CB8A-5A2A-4E6F-5C3450BFAD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A1B10C3-80B2-0074-DA07-499CFBFEBA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71FDF0-9192-45D4-5633-23C17110EDC1}"/>
              </a:ext>
            </a:extLst>
          </p:cNvPr>
          <p:cNvSpPr>
            <a:spLocks noGrp="1"/>
          </p:cNvSpPr>
          <p:nvPr>
            <p:ph type="dt" sz="half" idx="10"/>
          </p:nvPr>
        </p:nvSpPr>
        <p:spPr/>
        <p:txBody>
          <a:bodyPr/>
          <a:lstStyle/>
          <a:p>
            <a:fld id="{14907F40-7B82-47A7-8C44-D76263533F6C}" type="datetime1">
              <a:rPr lang="en-US" smtClean="0"/>
              <a:t>5/13/2025</a:t>
            </a:fld>
            <a:endParaRPr lang="en-US"/>
          </a:p>
        </p:txBody>
      </p:sp>
      <p:sp>
        <p:nvSpPr>
          <p:cNvPr id="6" name="Footer Placeholder 5">
            <a:extLst>
              <a:ext uri="{FF2B5EF4-FFF2-40B4-BE49-F238E27FC236}">
                <a16:creationId xmlns:a16="http://schemas.microsoft.com/office/drawing/2014/main" id="{879E874F-0954-38AE-9F09-BDB1785BB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4F8BD7-3967-A139-4E6E-87BB913FE5C5}"/>
              </a:ext>
            </a:extLst>
          </p:cNvPr>
          <p:cNvSpPr>
            <a:spLocks noGrp="1"/>
          </p:cNvSpPr>
          <p:nvPr>
            <p:ph type="sldNum" sz="quarter" idx="12"/>
          </p:nvPr>
        </p:nvSpPr>
        <p:spPr/>
        <p:txBody>
          <a:bodyPr/>
          <a:lstStyle/>
          <a:p>
            <a:fld id="{006011F9-43B7-49F4-BDB5-1693B39E03B9}" type="slidenum">
              <a:rPr lang="en-US" smtClean="0"/>
              <a:t>‹#›</a:t>
            </a:fld>
            <a:endParaRPr lang="en-US"/>
          </a:p>
        </p:txBody>
      </p:sp>
    </p:spTree>
    <p:extLst>
      <p:ext uri="{BB962C8B-B14F-4D97-AF65-F5344CB8AC3E}">
        <p14:creationId xmlns:p14="http://schemas.microsoft.com/office/powerpoint/2010/main" val="39195212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53140B-E24A-1CAB-A7E1-879C03567D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BAD4B74-9DDB-9947-25C8-2224F2600CF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998A66-B5AF-1089-5A57-67D98138D4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A79D64F-BD80-4F8A-833A-839C93E3E73A}" type="datetime1">
              <a:rPr lang="en-US" smtClean="0"/>
              <a:t>5/13/2025</a:t>
            </a:fld>
            <a:endParaRPr lang="en-US"/>
          </a:p>
        </p:txBody>
      </p:sp>
      <p:sp>
        <p:nvSpPr>
          <p:cNvPr id="5" name="Footer Placeholder 4">
            <a:extLst>
              <a:ext uri="{FF2B5EF4-FFF2-40B4-BE49-F238E27FC236}">
                <a16:creationId xmlns:a16="http://schemas.microsoft.com/office/drawing/2014/main" id="{3C21ED47-B34D-3865-A422-7015227932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E20211A-4EF7-107C-0D63-B7D27770C0A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06011F9-43B7-49F4-BDB5-1693B39E03B9}" type="slidenum">
              <a:rPr lang="en-US" smtClean="0"/>
              <a:t>‹#›</a:t>
            </a:fld>
            <a:endParaRPr lang="en-US"/>
          </a:p>
        </p:txBody>
      </p:sp>
    </p:spTree>
    <p:extLst>
      <p:ext uri="{BB962C8B-B14F-4D97-AF65-F5344CB8AC3E}">
        <p14:creationId xmlns:p14="http://schemas.microsoft.com/office/powerpoint/2010/main" val="22241984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6.xml"/><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my.nps.edu/web/moves" TargetMode="External"/><Relationship Id="rId2" Type="http://schemas.openxmlformats.org/officeDocument/2006/relationships/hyperlink" Target="https://www.nps.edu/"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gitlab.nps.edu/Savage/viskit" TargetMode="External"/><Relationship Id="rId2" Type="http://schemas.openxmlformats.org/officeDocument/2006/relationships/hyperlink" Target="https://github.com/open-dis/viskit" TargetMode="Externa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3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hyperlink" Target="https://gitlab.nps.edu/Savage/NetworkedGraphicsMV3500" TargetMode="Externa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hyperlink" Target="https://savage.nps.edu/Savage/videos/Viskit-demo-2023MAR4.mp4" TargetMode="Externa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hyperlink" Target="mailto:don.brutzman@gmail.com" TargetMode="External"/><Relationship Id="rId2" Type="http://schemas.openxmlformats.org/officeDocument/2006/relationships/hyperlink" Target="mailto:brutzman@nps.edu" TargetMode="External"/><Relationship Id="rId1" Type="http://schemas.openxmlformats.org/officeDocument/2006/relationships/slideLayout" Target="../slideLayouts/slideLayout2.xml"/><Relationship Id="rId5" Type="http://schemas.openxmlformats.org/officeDocument/2006/relationships/hyperlink" Target="mailto:terry.norbraten@gmail.com" TargetMode="External"/><Relationship Id="rId4" Type="http://schemas.openxmlformats.org/officeDocument/2006/relationships/hyperlink" Target="mailto:tdnorbraten@nps.edu"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29E41-0B74-8CF2-2F54-22CC3D7600E8}"/>
              </a:ext>
            </a:extLst>
          </p:cNvPr>
          <p:cNvSpPr>
            <a:spLocks noGrp="1"/>
          </p:cNvSpPr>
          <p:nvPr>
            <p:ph type="ctrTitle"/>
          </p:nvPr>
        </p:nvSpPr>
        <p:spPr>
          <a:xfrm>
            <a:off x="1524000" y="2173422"/>
            <a:ext cx="9144000" cy="1190099"/>
          </a:xfrm>
        </p:spPr>
        <p:txBody>
          <a:bodyPr/>
          <a:lstStyle/>
          <a:p>
            <a:r>
              <a:rPr lang="en-US" dirty="0"/>
              <a:t>Viskit:  Visual Simkit Editor</a:t>
            </a:r>
          </a:p>
        </p:txBody>
      </p:sp>
      <p:sp>
        <p:nvSpPr>
          <p:cNvPr id="3" name="Subtitle 2">
            <a:extLst>
              <a:ext uri="{FF2B5EF4-FFF2-40B4-BE49-F238E27FC236}">
                <a16:creationId xmlns:a16="http://schemas.microsoft.com/office/drawing/2014/main" id="{777C3CAF-7284-D3F5-46E6-388495A91006}"/>
              </a:ext>
            </a:extLst>
          </p:cNvPr>
          <p:cNvSpPr>
            <a:spLocks noGrp="1"/>
          </p:cNvSpPr>
          <p:nvPr>
            <p:ph type="subTitle" idx="1"/>
          </p:nvPr>
        </p:nvSpPr>
        <p:spPr>
          <a:xfrm>
            <a:off x="1079819" y="3860994"/>
            <a:ext cx="10208503" cy="2997006"/>
          </a:xfrm>
        </p:spPr>
        <p:txBody>
          <a:bodyPr>
            <a:normAutofit/>
          </a:bodyPr>
          <a:lstStyle/>
          <a:p>
            <a:r>
              <a:rPr lang="en-US" sz="3000" dirty="0"/>
              <a:t>Don Brutzman and Terry Norbraten</a:t>
            </a:r>
          </a:p>
          <a:p>
            <a:endParaRPr lang="en-US" dirty="0"/>
          </a:p>
          <a:p>
            <a:r>
              <a:rPr lang="en-US" dirty="0"/>
              <a:t>Modeling Virtual Environments Simulation (MOVES) Institute </a:t>
            </a:r>
          </a:p>
          <a:p>
            <a:r>
              <a:rPr lang="en-US" dirty="0"/>
              <a:t>Naval Postgraduate School (NPS)</a:t>
            </a:r>
          </a:p>
          <a:p>
            <a:endParaRPr lang="en-US" dirty="0"/>
          </a:p>
          <a:p>
            <a:r>
              <a:rPr lang="en-US" dirty="0"/>
              <a:t>13 May 2025</a:t>
            </a:r>
          </a:p>
        </p:txBody>
      </p:sp>
      <p:sp>
        <p:nvSpPr>
          <p:cNvPr id="4" name="Slide Number Placeholder 3">
            <a:extLst>
              <a:ext uri="{FF2B5EF4-FFF2-40B4-BE49-F238E27FC236}">
                <a16:creationId xmlns:a16="http://schemas.microsoft.com/office/drawing/2014/main" id="{4C9F938B-C4BE-BA94-6691-5CB44EB99012}"/>
              </a:ext>
            </a:extLst>
          </p:cNvPr>
          <p:cNvSpPr>
            <a:spLocks noGrp="1"/>
          </p:cNvSpPr>
          <p:nvPr>
            <p:ph type="sldNum" sz="quarter" idx="12"/>
          </p:nvPr>
        </p:nvSpPr>
        <p:spPr/>
        <p:txBody>
          <a:bodyPr/>
          <a:lstStyle/>
          <a:p>
            <a:fld id="{006011F9-43B7-49F4-BDB5-1693B39E03B9}" type="slidenum">
              <a:rPr lang="en-US" smtClean="0"/>
              <a:t>1</a:t>
            </a:fld>
            <a:endParaRPr lang="en-US"/>
          </a:p>
        </p:txBody>
      </p:sp>
      <p:pic>
        <p:nvPicPr>
          <p:cNvPr id="6" name="Picture 5" descr="A purple text with yellow lights&#10;&#10;AI-generated content may be incorrect.">
            <a:extLst>
              <a:ext uri="{FF2B5EF4-FFF2-40B4-BE49-F238E27FC236}">
                <a16:creationId xmlns:a16="http://schemas.microsoft.com/office/drawing/2014/main" id="{23D922B5-99FB-E661-1D68-834CC7C20D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7241" y="63250"/>
            <a:ext cx="2590476" cy="1612698"/>
          </a:xfrm>
          <a:prstGeom prst="rect">
            <a:avLst/>
          </a:prstGeom>
        </p:spPr>
      </p:pic>
    </p:spTree>
    <p:extLst>
      <p:ext uri="{BB962C8B-B14F-4D97-AF65-F5344CB8AC3E}">
        <p14:creationId xmlns:p14="http://schemas.microsoft.com/office/powerpoint/2010/main" val="12452424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6143DB-CD56-D914-8B72-FEF5E705A7EB}"/>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F58F6D99-15F0-040F-2E56-2A12500D44F7}"/>
              </a:ext>
            </a:extLst>
          </p:cNvPr>
          <p:cNvPicPr>
            <a:picLocks noChangeAspect="1"/>
          </p:cNvPicPr>
          <p:nvPr/>
        </p:nvPicPr>
        <p:blipFill>
          <a:blip r:embed="rId2"/>
          <a:stretch>
            <a:fillRect/>
          </a:stretch>
        </p:blipFill>
        <p:spPr>
          <a:xfrm>
            <a:off x="2827170" y="0"/>
            <a:ext cx="9364830" cy="6858000"/>
          </a:xfrm>
          <a:prstGeom prst="rect">
            <a:avLst/>
          </a:prstGeom>
        </p:spPr>
      </p:pic>
      <p:sp>
        <p:nvSpPr>
          <p:cNvPr id="4" name="Title 3">
            <a:extLst>
              <a:ext uri="{FF2B5EF4-FFF2-40B4-BE49-F238E27FC236}">
                <a16:creationId xmlns:a16="http://schemas.microsoft.com/office/drawing/2014/main" id="{ED1B8F72-E3F8-7325-A702-3675E88D71FD}"/>
              </a:ext>
            </a:extLst>
          </p:cNvPr>
          <p:cNvSpPr>
            <a:spLocks noGrp="1"/>
          </p:cNvSpPr>
          <p:nvPr>
            <p:ph type="title"/>
          </p:nvPr>
        </p:nvSpPr>
        <p:spPr>
          <a:xfrm>
            <a:off x="41986" y="1036320"/>
            <a:ext cx="2743200" cy="2005036"/>
          </a:xfrm>
          <a:solidFill>
            <a:schemeClr val="bg1"/>
          </a:solidFill>
          <a:ln>
            <a:solidFill>
              <a:schemeClr val="bg1"/>
            </a:solidFill>
          </a:ln>
        </p:spPr>
        <p:txBody>
          <a:bodyPr>
            <a:noAutofit/>
          </a:bodyPr>
          <a:lstStyle/>
          <a:p>
            <a:pPr algn="ctr"/>
            <a:r>
              <a:rPr lang="en-US" sz="3200" dirty="0"/>
              <a:t>Check that corresponding Event Graphs were opened</a:t>
            </a:r>
          </a:p>
        </p:txBody>
      </p:sp>
      <p:sp>
        <p:nvSpPr>
          <p:cNvPr id="11" name="Title 3">
            <a:extLst>
              <a:ext uri="{FF2B5EF4-FFF2-40B4-BE49-F238E27FC236}">
                <a16:creationId xmlns:a16="http://schemas.microsoft.com/office/drawing/2014/main" id="{79A2F9D8-E3B4-0BE9-77AF-2483BB1862FF}"/>
              </a:ext>
            </a:extLst>
          </p:cNvPr>
          <p:cNvSpPr txBox="1">
            <a:spLocks/>
          </p:cNvSpPr>
          <p:nvPr/>
        </p:nvSpPr>
        <p:spPr>
          <a:xfrm>
            <a:off x="1" y="3776004"/>
            <a:ext cx="2827170" cy="2452076"/>
          </a:xfrm>
          <a:prstGeom prst="rect">
            <a:avLst/>
          </a:prstGeom>
          <a:solidFill>
            <a:schemeClr val="bg1"/>
          </a:solidFill>
          <a:ln>
            <a:solidFill>
              <a:schemeClr val="bg1"/>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t>Check out </a:t>
            </a:r>
          </a:p>
          <a:p>
            <a:pPr algn="ctr"/>
            <a:r>
              <a:rPr lang="en-US" sz="3200" dirty="0"/>
              <a:t>Event Graphs </a:t>
            </a:r>
          </a:p>
          <a:p>
            <a:pPr algn="ctr"/>
            <a:r>
              <a:rPr lang="en-US" sz="3200" dirty="0"/>
              <a:t>Simulation Parameters and State Variables</a:t>
            </a:r>
          </a:p>
        </p:txBody>
      </p:sp>
      <p:cxnSp>
        <p:nvCxnSpPr>
          <p:cNvPr id="13" name="Straight Arrow Connector 12">
            <a:extLst>
              <a:ext uri="{FF2B5EF4-FFF2-40B4-BE49-F238E27FC236}">
                <a16:creationId xmlns:a16="http://schemas.microsoft.com/office/drawing/2014/main" id="{2469E570-1EB3-D438-1CFE-052ECECC0AEF}"/>
              </a:ext>
            </a:extLst>
          </p:cNvPr>
          <p:cNvCxnSpPr/>
          <p:nvPr/>
        </p:nvCxnSpPr>
        <p:spPr>
          <a:xfrm>
            <a:off x="2499360" y="1376680"/>
            <a:ext cx="436880"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14" name="Straight Arrow Connector 13">
            <a:extLst>
              <a:ext uri="{FF2B5EF4-FFF2-40B4-BE49-F238E27FC236}">
                <a16:creationId xmlns:a16="http://schemas.microsoft.com/office/drawing/2014/main" id="{2171CBFA-1BE0-079A-D2B5-EC2A13989989}"/>
              </a:ext>
            </a:extLst>
          </p:cNvPr>
          <p:cNvCxnSpPr>
            <a:cxnSpLocks/>
          </p:cNvCxnSpPr>
          <p:nvPr/>
        </p:nvCxnSpPr>
        <p:spPr>
          <a:xfrm>
            <a:off x="2479040" y="4135120"/>
            <a:ext cx="4592320"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16" name="Slide Number Placeholder 15">
            <a:extLst>
              <a:ext uri="{FF2B5EF4-FFF2-40B4-BE49-F238E27FC236}">
                <a16:creationId xmlns:a16="http://schemas.microsoft.com/office/drawing/2014/main" id="{EF133C0D-2969-F608-A141-22F8EE12A679}"/>
              </a:ext>
            </a:extLst>
          </p:cNvPr>
          <p:cNvSpPr>
            <a:spLocks noGrp="1"/>
          </p:cNvSpPr>
          <p:nvPr>
            <p:ph type="sldNum" sz="quarter" idx="12"/>
          </p:nvPr>
        </p:nvSpPr>
        <p:spPr/>
        <p:txBody>
          <a:bodyPr/>
          <a:lstStyle/>
          <a:p>
            <a:fld id="{006011F9-43B7-49F4-BDB5-1693B39E03B9}" type="slidenum">
              <a:rPr lang="en-US" smtClean="0"/>
              <a:t>10</a:t>
            </a:fld>
            <a:endParaRPr lang="en-US"/>
          </a:p>
        </p:txBody>
      </p:sp>
    </p:spTree>
    <p:extLst>
      <p:ext uri="{BB962C8B-B14F-4D97-AF65-F5344CB8AC3E}">
        <p14:creationId xmlns:p14="http://schemas.microsoft.com/office/powerpoint/2010/main" val="596740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FCEA36-2D1D-BA58-6490-0D62E80C8F6D}"/>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534650E-538C-0192-7942-47B39F007314}"/>
              </a:ext>
            </a:extLst>
          </p:cNvPr>
          <p:cNvSpPr>
            <a:spLocks noGrp="1"/>
          </p:cNvSpPr>
          <p:nvPr>
            <p:ph type="title"/>
          </p:nvPr>
        </p:nvSpPr>
        <p:spPr>
          <a:xfrm>
            <a:off x="254000" y="3017520"/>
            <a:ext cx="2976880" cy="3677920"/>
          </a:xfrm>
        </p:spPr>
        <p:txBody>
          <a:bodyPr/>
          <a:lstStyle/>
          <a:p>
            <a:pPr algn="ctr"/>
            <a:r>
              <a:rPr lang="en-US" dirty="0"/>
              <a:t>Editing an Event Graph</a:t>
            </a:r>
            <a:br>
              <a:rPr lang="en-US" dirty="0"/>
            </a:br>
            <a:br>
              <a:rPr lang="en-US" sz="2800" dirty="0"/>
            </a:br>
            <a:r>
              <a:rPr lang="en-US" dirty="0"/>
              <a:t>Inspect Metadata</a:t>
            </a:r>
          </a:p>
        </p:txBody>
      </p:sp>
      <p:pic>
        <p:nvPicPr>
          <p:cNvPr id="11" name="Picture 10">
            <a:extLst>
              <a:ext uri="{FF2B5EF4-FFF2-40B4-BE49-F238E27FC236}">
                <a16:creationId xmlns:a16="http://schemas.microsoft.com/office/drawing/2014/main" id="{A726223D-78F8-1917-BF7F-E15EE31113B0}"/>
              </a:ext>
            </a:extLst>
          </p:cNvPr>
          <p:cNvPicPr>
            <a:picLocks noChangeAspect="1"/>
          </p:cNvPicPr>
          <p:nvPr/>
        </p:nvPicPr>
        <p:blipFill>
          <a:blip r:embed="rId2"/>
          <a:stretch>
            <a:fillRect/>
          </a:stretch>
        </p:blipFill>
        <p:spPr>
          <a:xfrm>
            <a:off x="3586045" y="1024337"/>
            <a:ext cx="8496243" cy="5300263"/>
          </a:xfrm>
          <a:prstGeom prst="rect">
            <a:avLst/>
          </a:prstGeom>
        </p:spPr>
      </p:pic>
      <p:grpSp>
        <p:nvGrpSpPr>
          <p:cNvPr id="13" name="Group 12">
            <a:extLst>
              <a:ext uri="{FF2B5EF4-FFF2-40B4-BE49-F238E27FC236}">
                <a16:creationId xmlns:a16="http://schemas.microsoft.com/office/drawing/2014/main" id="{27BFA1BD-5377-9A58-5AB2-6E04DB886A16}"/>
              </a:ext>
            </a:extLst>
          </p:cNvPr>
          <p:cNvGrpSpPr/>
          <p:nvPr/>
        </p:nvGrpSpPr>
        <p:grpSpPr>
          <a:xfrm>
            <a:off x="155432" y="162560"/>
            <a:ext cx="3372628" cy="2844800"/>
            <a:chOff x="155432" y="162560"/>
            <a:chExt cx="3372628" cy="2844800"/>
          </a:xfrm>
        </p:grpSpPr>
        <p:pic>
          <p:nvPicPr>
            <p:cNvPr id="9" name="Picture 8">
              <a:extLst>
                <a:ext uri="{FF2B5EF4-FFF2-40B4-BE49-F238E27FC236}">
                  <a16:creationId xmlns:a16="http://schemas.microsoft.com/office/drawing/2014/main" id="{4720A4AD-20E4-DE8C-54CE-D2934F6365B1}"/>
                </a:ext>
              </a:extLst>
            </p:cNvPr>
            <p:cNvPicPr>
              <a:picLocks noChangeAspect="1"/>
            </p:cNvPicPr>
            <p:nvPr/>
          </p:nvPicPr>
          <p:blipFill>
            <a:blip r:embed="rId3"/>
            <a:stretch>
              <a:fillRect/>
            </a:stretch>
          </p:blipFill>
          <p:spPr>
            <a:xfrm>
              <a:off x="155432" y="162560"/>
              <a:ext cx="3295936" cy="2781541"/>
            </a:xfrm>
            <a:prstGeom prst="rect">
              <a:avLst/>
            </a:prstGeom>
          </p:spPr>
        </p:pic>
        <p:sp>
          <p:nvSpPr>
            <p:cNvPr id="12" name="Rectangle 11">
              <a:extLst>
                <a:ext uri="{FF2B5EF4-FFF2-40B4-BE49-F238E27FC236}">
                  <a16:creationId xmlns:a16="http://schemas.microsoft.com/office/drawing/2014/main" id="{2F5ACEFA-31CC-4964-6B88-271FADDB92CD}"/>
                </a:ext>
              </a:extLst>
            </p:cNvPr>
            <p:cNvSpPr/>
            <p:nvPr/>
          </p:nvSpPr>
          <p:spPr>
            <a:xfrm>
              <a:off x="3332537" y="421640"/>
              <a:ext cx="195523" cy="25857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sp>
        <p:nvSpPr>
          <p:cNvPr id="14" name="Slide Number Placeholder 13">
            <a:extLst>
              <a:ext uri="{FF2B5EF4-FFF2-40B4-BE49-F238E27FC236}">
                <a16:creationId xmlns:a16="http://schemas.microsoft.com/office/drawing/2014/main" id="{19FA740C-4EFB-7419-4680-B4EBEB3BACAA}"/>
              </a:ext>
            </a:extLst>
          </p:cNvPr>
          <p:cNvSpPr>
            <a:spLocks noGrp="1"/>
          </p:cNvSpPr>
          <p:nvPr>
            <p:ph type="sldNum" sz="quarter" idx="12"/>
          </p:nvPr>
        </p:nvSpPr>
        <p:spPr/>
        <p:txBody>
          <a:bodyPr/>
          <a:lstStyle/>
          <a:p>
            <a:fld id="{006011F9-43B7-49F4-BDB5-1693B39E03B9}" type="slidenum">
              <a:rPr lang="en-US" smtClean="0"/>
              <a:t>11</a:t>
            </a:fld>
            <a:endParaRPr lang="en-US"/>
          </a:p>
        </p:txBody>
      </p:sp>
    </p:spTree>
    <p:extLst>
      <p:ext uri="{BB962C8B-B14F-4D97-AF65-F5344CB8AC3E}">
        <p14:creationId xmlns:p14="http://schemas.microsoft.com/office/powerpoint/2010/main" val="1384121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A79D3C-153E-F80F-CDF0-B25B822F57FB}"/>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FF011AD-3A52-3DCC-A799-1A37BB2DB6E5}"/>
              </a:ext>
            </a:extLst>
          </p:cNvPr>
          <p:cNvSpPr>
            <a:spLocks noGrp="1"/>
          </p:cNvSpPr>
          <p:nvPr>
            <p:ph type="title"/>
          </p:nvPr>
        </p:nvSpPr>
        <p:spPr>
          <a:xfrm>
            <a:off x="0" y="365125"/>
            <a:ext cx="3192998" cy="6055995"/>
          </a:xfrm>
        </p:spPr>
        <p:txBody>
          <a:bodyPr/>
          <a:lstStyle/>
          <a:p>
            <a:pPr algn="ctr"/>
            <a:r>
              <a:rPr lang="en-US" dirty="0"/>
              <a:t>Editing an Event Graph</a:t>
            </a:r>
            <a:br>
              <a:rPr lang="en-US" dirty="0"/>
            </a:br>
            <a:br>
              <a:rPr lang="en-US" dirty="0"/>
            </a:br>
            <a:br>
              <a:rPr lang="en-US" dirty="0"/>
            </a:br>
            <a:r>
              <a:rPr lang="en-US" dirty="0"/>
              <a:t>Inspect State Nodes</a:t>
            </a:r>
          </a:p>
        </p:txBody>
      </p:sp>
      <p:pic>
        <p:nvPicPr>
          <p:cNvPr id="6" name="Picture 5">
            <a:extLst>
              <a:ext uri="{FF2B5EF4-FFF2-40B4-BE49-F238E27FC236}">
                <a16:creationId xmlns:a16="http://schemas.microsoft.com/office/drawing/2014/main" id="{81B6BE50-BACF-0146-E39F-7076CA22768D}"/>
              </a:ext>
            </a:extLst>
          </p:cNvPr>
          <p:cNvPicPr>
            <a:picLocks noChangeAspect="1"/>
          </p:cNvPicPr>
          <p:nvPr/>
        </p:nvPicPr>
        <p:blipFill>
          <a:blip r:embed="rId2"/>
          <a:stretch>
            <a:fillRect/>
          </a:stretch>
        </p:blipFill>
        <p:spPr>
          <a:xfrm>
            <a:off x="3192998" y="406400"/>
            <a:ext cx="8999002" cy="6055995"/>
          </a:xfrm>
          <a:prstGeom prst="rect">
            <a:avLst/>
          </a:prstGeom>
        </p:spPr>
      </p:pic>
      <p:sp>
        <p:nvSpPr>
          <p:cNvPr id="8" name="Slide Number Placeholder 7">
            <a:extLst>
              <a:ext uri="{FF2B5EF4-FFF2-40B4-BE49-F238E27FC236}">
                <a16:creationId xmlns:a16="http://schemas.microsoft.com/office/drawing/2014/main" id="{4C52DFBC-C7CD-A37C-B25B-0494E623FA33}"/>
              </a:ext>
            </a:extLst>
          </p:cNvPr>
          <p:cNvSpPr>
            <a:spLocks noGrp="1"/>
          </p:cNvSpPr>
          <p:nvPr>
            <p:ph type="sldNum" sz="quarter" idx="12"/>
          </p:nvPr>
        </p:nvSpPr>
        <p:spPr/>
        <p:txBody>
          <a:bodyPr/>
          <a:lstStyle/>
          <a:p>
            <a:fld id="{006011F9-43B7-49F4-BDB5-1693B39E03B9}" type="slidenum">
              <a:rPr lang="en-US" smtClean="0"/>
              <a:t>12</a:t>
            </a:fld>
            <a:endParaRPr lang="en-US"/>
          </a:p>
        </p:txBody>
      </p:sp>
    </p:spTree>
    <p:extLst>
      <p:ext uri="{BB962C8B-B14F-4D97-AF65-F5344CB8AC3E}">
        <p14:creationId xmlns:p14="http://schemas.microsoft.com/office/powerpoint/2010/main" val="23429597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32011A-E6F1-8C3E-43C0-05C7675B48C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3C5CB67-03EF-2CE3-6697-86F495459302}"/>
              </a:ext>
            </a:extLst>
          </p:cNvPr>
          <p:cNvSpPr>
            <a:spLocks noGrp="1"/>
          </p:cNvSpPr>
          <p:nvPr>
            <p:ph type="title"/>
          </p:nvPr>
        </p:nvSpPr>
        <p:spPr>
          <a:xfrm>
            <a:off x="254000" y="365125"/>
            <a:ext cx="2976880" cy="6055995"/>
          </a:xfrm>
        </p:spPr>
        <p:txBody>
          <a:bodyPr/>
          <a:lstStyle/>
          <a:p>
            <a:pPr algn="ctr"/>
            <a:r>
              <a:rPr lang="en-US" dirty="0"/>
              <a:t>Editing an Event Graph</a:t>
            </a:r>
            <a:br>
              <a:rPr lang="en-US" dirty="0"/>
            </a:br>
            <a:br>
              <a:rPr lang="en-US" dirty="0"/>
            </a:br>
            <a:br>
              <a:rPr lang="en-US" dirty="0"/>
            </a:br>
            <a:r>
              <a:rPr lang="en-US" dirty="0"/>
              <a:t>Inspect</a:t>
            </a:r>
            <a:br>
              <a:rPr lang="en-US" dirty="0"/>
            </a:br>
            <a:r>
              <a:rPr lang="en-US" dirty="0"/>
              <a:t>Scheduling</a:t>
            </a:r>
            <a:br>
              <a:rPr lang="en-US" dirty="0"/>
            </a:br>
            <a:r>
              <a:rPr lang="en-US" dirty="0"/>
              <a:t>(Cancelling) Edge Transitions</a:t>
            </a:r>
          </a:p>
        </p:txBody>
      </p:sp>
      <p:pic>
        <p:nvPicPr>
          <p:cNvPr id="3" name="Picture 2">
            <a:extLst>
              <a:ext uri="{FF2B5EF4-FFF2-40B4-BE49-F238E27FC236}">
                <a16:creationId xmlns:a16="http://schemas.microsoft.com/office/drawing/2014/main" id="{5A7E7F27-1624-1120-EE91-9B3492CB8CC3}"/>
              </a:ext>
            </a:extLst>
          </p:cNvPr>
          <p:cNvPicPr>
            <a:picLocks noChangeAspect="1"/>
          </p:cNvPicPr>
          <p:nvPr/>
        </p:nvPicPr>
        <p:blipFill>
          <a:blip r:embed="rId3"/>
          <a:srcRect l="229"/>
          <a:stretch/>
        </p:blipFill>
        <p:spPr>
          <a:xfrm>
            <a:off x="3368040" y="528649"/>
            <a:ext cx="8823960" cy="5800702"/>
          </a:xfrm>
          <a:prstGeom prst="rect">
            <a:avLst/>
          </a:prstGeom>
        </p:spPr>
      </p:pic>
      <p:sp>
        <p:nvSpPr>
          <p:cNvPr id="8" name="Slide Number Placeholder 7">
            <a:extLst>
              <a:ext uri="{FF2B5EF4-FFF2-40B4-BE49-F238E27FC236}">
                <a16:creationId xmlns:a16="http://schemas.microsoft.com/office/drawing/2014/main" id="{8A005E25-BC4A-31DE-5905-6D192DEF503F}"/>
              </a:ext>
            </a:extLst>
          </p:cNvPr>
          <p:cNvSpPr>
            <a:spLocks noGrp="1"/>
          </p:cNvSpPr>
          <p:nvPr>
            <p:ph type="sldNum" sz="quarter" idx="12"/>
          </p:nvPr>
        </p:nvSpPr>
        <p:spPr/>
        <p:txBody>
          <a:bodyPr/>
          <a:lstStyle/>
          <a:p>
            <a:fld id="{006011F9-43B7-49F4-BDB5-1693B39E03B9}" type="slidenum">
              <a:rPr lang="en-US" smtClean="0"/>
              <a:t>13</a:t>
            </a:fld>
            <a:endParaRPr lang="en-US"/>
          </a:p>
        </p:txBody>
      </p:sp>
    </p:spTree>
    <p:extLst>
      <p:ext uri="{BB962C8B-B14F-4D97-AF65-F5344CB8AC3E}">
        <p14:creationId xmlns:p14="http://schemas.microsoft.com/office/powerpoint/2010/main" val="14892020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657F78-6B2F-209F-5F19-42FAB4D1577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AA6297F3-5EFC-60A9-6166-EE933CC5330E}"/>
              </a:ext>
            </a:extLst>
          </p:cNvPr>
          <p:cNvSpPr>
            <a:spLocks noGrp="1"/>
          </p:cNvSpPr>
          <p:nvPr>
            <p:ph type="title"/>
          </p:nvPr>
        </p:nvSpPr>
        <p:spPr>
          <a:xfrm>
            <a:off x="254000" y="3017520"/>
            <a:ext cx="2976880" cy="3677920"/>
          </a:xfrm>
        </p:spPr>
        <p:txBody>
          <a:bodyPr/>
          <a:lstStyle/>
          <a:p>
            <a:pPr algn="ctr"/>
            <a:r>
              <a:rPr lang="en-US" dirty="0"/>
              <a:t>Editing an assembly</a:t>
            </a:r>
            <a:br>
              <a:rPr lang="en-US" dirty="0"/>
            </a:br>
            <a:br>
              <a:rPr lang="en-US" sz="2800" dirty="0"/>
            </a:br>
            <a:r>
              <a:rPr lang="en-US" dirty="0"/>
              <a:t>Inspect Metadata</a:t>
            </a:r>
          </a:p>
        </p:txBody>
      </p:sp>
      <p:pic>
        <p:nvPicPr>
          <p:cNvPr id="5" name="Picture 4">
            <a:extLst>
              <a:ext uri="{FF2B5EF4-FFF2-40B4-BE49-F238E27FC236}">
                <a16:creationId xmlns:a16="http://schemas.microsoft.com/office/drawing/2014/main" id="{5620DA8E-F46D-F561-E01F-9C994E49AB81}"/>
              </a:ext>
            </a:extLst>
          </p:cNvPr>
          <p:cNvPicPr>
            <a:picLocks noChangeAspect="1"/>
          </p:cNvPicPr>
          <p:nvPr/>
        </p:nvPicPr>
        <p:blipFill>
          <a:blip r:embed="rId2"/>
          <a:stretch>
            <a:fillRect/>
          </a:stretch>
        </p:blipFill>
        <p:spPr>
          <a:xfrm>
            <a:off x="3616960" y="789666"/>
            <a:ext cx="8575040" cy="5269310"/>
          </a:xfrm>
          <a:prstGeom prst="rect">
            <a:avLst/>
          </a:prstGeom>
        </p:spPr>
      </p:pic>
      <p:pic>
        <p:nvPicPr>
          <p:cNvPr id="7" name="Picture 6">
            <a:extLst>
              <a:ext uri="{FF2B5EF4-FFF2-40B4-BE49-F238E27FC236}">
                <a16:creationId xmlns:a16="http://schemas.microsoft.com/office/drawing/2014/main" id="{3D25DFD7-E45C-31AE-23EF-33E8EFEC793D}"/>
              </a:ext>
            </a:extLst>
          </p:cNvPr>
          <p:cNvPicPr>
            <a:picLocks noChangeAspect="1"/>
          </p:cNvPicPr>
          <p:nvPr/>
        </p:nvPicPr>
        <p:blipFill>
          <a:blip r:embed="rId3"/>
          <a:stretch>
            <a:fillRect/>
          </a:stretch>
        </p:blipFill>
        <p:spPr>
          <a:xfrm>
            <a:off x="172449" y="235979"/>
            <a:ext cx="3132091" cy="2781541"/>
          </a:xfrm>
          <a:prstGeom prst="rect">
            <a:avLst/>
          </a:prstGeom>
        </p:spPr>
      </p:pic>
      <p:sp>
        <p:nvSpPr>
          <p:cNvPr id="2" name="Slide Number Placeholder 1">
            <a:extLst>
              <a:ext uri="{FF2B5EF4-FFF2-40B4-BE49-F238E27FC236}">
                <a16:creationId xmlns:a16="http://schemas.microsoft.com/office/drawing/2014/main" id="{4838B9E2-AB4B-95A5-BD61-82B18B2F822A}"/>
              </a:ext>
            </a:extLst>
          </p:cNvPr>
          <p:cNvSpPr>
            <a:spLocks noGrp="1"/>
          </p:cNvSpPr>
          <p:nvPr>
            <p:ph type="sldNum" sz="quarter" idx="12"/>
          </p:nvPr>
        </p:nvSpPr>
        <p:spPr/>
        <p:txBody>
          <a:bodyPr/>
          <a:lstStyle/>
          <a:p>
            <a:fld id="{006011F9-43B7-49F4-BDB5-1693B39E03B9}" type="slidenum">
              <a:rPr lang="en-US" smtClean="0"/>
              <a:t>14</a:t>
            </a:fld>
            <a:endParaRPr lang="en-US"/>
          </a:p>
        </p:txBody>
      </p:sp>
    </p:spTree>
    <p:extLst>
      <p:ext uri="{BB962C8B-B14F-4D97-AF65-F5344CB8AC3E}">
        <p14:creationId xmlns:p14="http://schemas.microsoft.com/office/powerpoint/2010/main" val="22212897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16235E-8496-1989-F37A-79136FC28E6E}"/>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9D46133-41AA-EAEC-2CDC-0785207A9227}"/>
              </a:ext>
            </a:extLst>
          </p:cNvPr>
          <p:cNvSpPr>
            <a:spLocks noGrp="1"/>
          </p:cNvSpPr>
          <p:nvPr>
            <p:ph type="title"/>
          </p:nvPr>
        </p:nvSpPr>
        <p:spPr>
          <a:xfrm>
            <a:off x="254000" y="365125"/>
            <a:ext cx="3002280" cy="6055995"/>
          </a:xfrm>
        </p:spPr>
        <p:txBody>
          <a:bodyPr/>
          <a:lstStyle/>
          <a:p>
            <a:pPr algn="ctr"/>
            <a:r>
              <a:rPr lang="en-US" dirty="0"/>
              <a:t>Editing an assembly</a:t>
            </a:r>
            <a:br>
              <a:rPr lang="en-US" dirty="0"/>
            </a:br>
            <a:br>
              <a:rPr lang="en-US" dirty="0"/>
            </a:br>
            <a:br>
              <a:rPr lang="en-US" dirty="0"/>
            </a:br>
            <a:r>
              <a:rPr lang="en-US" dirty="0"/>
              <a:t>Inspect Event Graph nodes</a:t>
            </a:r>
          </a:p>
        </p:txBody>
      </p:sp>
      <p:pic>
        <p:nvPicPr>
          <p:cNvPr id="3" name="Picture 2">
            <a:extLst>
              <a:ext uri="{FF2B5EF4-FFF2-40B4-BE49-F238E27FC236}">
                <a16:creationId xmlns:a16="http://schemas.microsoft.com/office/drawing/2014/main" id="{80446572-9E4E-1DA5-83FF-A0455124D330}"/>
              </a:ext>
            </a:extLst>
          </p:cNvPr>
          <p:cNvPicPr>
            <a:picLocks noChangeAspect="1"/>
          </p:cNvPicPr>
          <p:nvPr/>
        </p:nvPicPr>
        <p:blipFill>
          <a:blip r:embed="rId2"/>
          <a:stretch>
            <a:fillRect/>
          </a:stretch>
        </p:blipFill>
        <p:spPr>
          <a:xfrm>
            <a:off x="3316229" y="186779"/>
            <a:ext cx="8668501" cy="6306096"/>
          </a:xfrm>
          <a:prstGeom prst="rect">
            <a:avLst/>
          </a:prstGeom>
        </p:spPr>
      </p:pic>
      <p:sp>
        <p:nvSpPr>
          <p:cNvPr id="2" name="Slide Number Placeholder 1">
            <a:extLst>
              <a:ext uri="{FF2B5EF4-FFF2-40B4-BE49-F238E27FC236}">
                <a16:creationId xmlns:a16="http://schemas.microsoft.com/office/drawing/2014/main" id="{E918912E-BF12-D938-A586-F44748BE7F79}"/>
              </a:ext>
            </a:extLst>
          </p:cNvPr>
          <p:cNvSpPr>
            <a:spLocks noGrp="1"/>
          </p:cNvSpPr>
          <p:nvPr>
            <p:ph type="sldNum" sz="quarter" idx="12"/>
          </p:nvPr>
        </p:nvSpPr>
        <p:spPr/>
        <p:txBody>
          <a:bodyPr/>
          <a:lstStyle/>
          <a:p>
            <a:fld id="{006011F9-43B7-49F4-BDB5-1693B39E03B9}" type="slidenum">
              <a:rPr lang="en-US" smtClean="0"/>
              <a:t>15</a:t>
            </a:fld>
            <a:endParaRPr lang="en-US"/>
          </a:p>
        </p:txBody>
      </p:sp>
    </p:spTree>
    <p:extLst>
      <p:ext uri="{BB962C8B-B14F-4D97-AF65-F5344CB8AC3E}">
        <p14:creationId xmlns:p14="http://schemas.microsoft.com/office/powerpoint/2010/main" val="13998721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0894FB-BA63-0C60-725E-4F13FBD4C334}"/>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4C052AC-D4DB-D1B7-0A6F-3ADB611E4852}"/>
              </a:ext>
            </a:extLst>
          </p:cNvPr>
          <p:cNvSpPr>
            <a:spLocks noGrp="1"/>
          </p:cNvSpPr>
          <p:nvPr>
            <p:ph type="title"/>
          </p:nvPr>
        </p:nvSpPr>
        <p:spPr>
          <a:xfrm>
            <a:off x="254000" y="365125"/>
            <a:ext cx="2397760" cy="6055995"/>
          </a:xfrm>
        </p:spPr>
        <p:txBody>
          <a:bodyPr/>
          <a:lstStyle/>
          <a:p>
            <a:pPr algn="ctr"/>
            <a:r>
              <a:rPr lang="en-US" dirty="0"/>
              <a:t>Editing an assembly</a:t>
            </a:r>
            <a:br>
              <a:rPr lang="en-US" dirty="0"/>
            </a:br>
            <a:br>
              <a:rPr lang="en-US" dirty="0"/>
            </a:br>
            <a:br>
              <a:rPr lang="en-US" dirty="0"/>
            </a:br>
            <a:r>
              <a:rPr lang="en-US" dirty="0"/>
              <a:t>Inspect Property Change Listeners</a:t>
            </a:r>
            <a:br>
              <a:rPr lang="en-US" dirty="0"/>
            </a:br>
            <a:r>
              <a:rPr lang="en-US" dirty="0"/>
              <a:t>PCLs</a:t>
            </a:r>
          </a:p>
        </p:txBody>
      </p:sp>
      <p:pic>
        <p:nvPicPr>
          <p:cNvPr id="5" name="Picture 4">
            <a:extLst>
              <a:ext uri="{FF2B5EF4-FFF2-40B4-BE49-F238E27FC236}">
                <a16:creationId xmlns:a16="http://schemas.microsoft.com/office/drawing/2014/main" id="{07D98AED-03A5-9105-1F23-11539DF621B9}"/>
              </a:ext>
            </a:extLst>
          </p:cNvPr>
          <p:cNvPicPr>
            <a:picLocks noChangeAspect="1"/>
          </p:cNvPicPr>
          <p:nvPr/>
        </p:nvPicPr>
        <p:blipFill>
          <a:blip r:embed="rId2"/>
          <a:stretch>
            <a:fillRect/>
          </a:stretch>
        </p:blipFill>
        <p:spPr>
          <a:xfrm>
            <a:off x="2936240" y="542183"/>
            <a:ext cx="9255760" cy="5773634"/>
          </a:xfrm>
          <a:prstGeom prst="rect">
            <a:avLst/>
          </a:prstGeom>
        </p:spPr>
      </p:pic>
      <p:sp>
        <p:nvSpPr>
          <p:cNvPr id="6" name="Slide Number Placeholder 5">
            <a:extLst>
              <a:ext uri="{FF2B5EF4-FFF2-40B4-BE49-F238E27FC236}">
                <a16:creationId xmlns:a16="http://schemas.microsoft.com/office/drawing/2014/main" id="{3C758D6D-F27C-E670-9E29-54D68882A0FA}"/>
              </a:ext>
            </a:extLst>
          </p:cNvPr>
          <p:cNvSpPr>
            <a:spLocks noGrp="1"/>
          </p:cNvSpPr>
          <p:nvPr>
            <p:ph type="sldNum" sz="quarter" idx="12"/>
          </p:nvPr>
        </p:nvSpPr>
        <p:spPr/>
        <p:txBody>
          <a:bodyPr/>
          <a:lstStyle/>
          <a:p>
            <a:fld id="{006011F9-43B7-49F4-BDB5-1693B39E03B9}" type="slidenum">
              <a:rPr lang="en-US" smtClean="0"/>
              <a:t>16</a:t>
            </a:fld>
            <a:endParaRPr lang="en-US"/>
          </a:p>
        </p:txBody>
      </p:sp>
    </p:spTree>
    <p:extLst>
      <p:ext uri="{BB962C8B-B14F-4D97-AF65-F5344CB8AC3E}">
        <p14:creationId xmlns:p14="http://schemas.microsoft.com/office/powerpoint/2010/main" val="23916857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F9A101-FC3D-A6DC-337B-1690D9F5F8D8}"/>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6B77D41-B955-8164-DDFC-E14EA3454511}"/>
              </a:ext>
            </a:extLst>
          </p:cNvPr>
          <p:cNvSpPr>
            <a:spLocks noGrp="1"/>
          </p:cNvSpPr>
          <p:nvPr>
            <p:ph type="title"/>
          </p:nvPr>
        </p:nvSpPr>
        <p:spPr>
          <a:xfrm>
            <a:off x="254000" y="365126"/>
            <a:ext cx="2976880" cy="5690064"/>
          </a:xfrm>
        </p:spPr>
        <p:txBody>
          <a:bodyPr/>
          <a:lstStyle/>
          <a:p>
            <a:pPr algn="ctr"/>
            <a:r>
              <a:rPr lang="en-US" dirty="0"/>
              <a:t>Editing an assembly</a:t>
            </a:r>
            <a:br>
              <a:rPr lang="en-US" dirty="0"/>
            </a:br>
            <a:br>
              <a:rPr lang="en-US" dirty="0"/>
            </a:br>
            <a:br>
              <a:rPr lang="en-US" dirty="0"/>
            </a:br>
            <a:r>
              <a:rPr lang="en-US" dirty="0"/>
              <a:t>Inspect</a:t>
            </a:r>
            <a:br>
              <a:rPr lang="en-US" dirty="0"/>
            </a:br>
            <a:r>
              <a:rPr lang="en-US" dirty="0"/>
              <a:t>Property Change Connection</a:t>
            </a:r>
          </a:p>
        </p:txBody>
      </p:sp>
      <p:pic>
        <p:nvPicPr>
          <p:cNvPr id="5" name="Picture 4">
            <a:extLst>
              <a:ext uri="{FF2B5EF4-FFF2-40B4-BE49-F238E27FC236}">
                <a16:creationId xmlns:a16="http://schemas.microsoft.com/office/drawing/2014/main" id="{B65EDF5B-C3F5-8EB2-3B19-B1AD43499F1D}"/>
              </a:ext>
            </a:extLst>
          </p:cNvPr>
          <p:cNvPicPr>
            <a:picLocks noChangeAspect="1"/>
          </p:cNvPicPr>
          <p:nvPr/>
        </p:nvPicPr>
        <p:blipFill>
          <a:blip r:embed="rId2"/>
          <a:stretch>
            <a:fillRect/>
          </a:stretch>
        </p:blipFill>
        <p:spPr>
          <a:xfrm>
            <a:off x="3319902" y="741851"/>
            <a:ext cx="8802053" cy="5445589"/>
          </a:xfrm>
          <a:prstGeom prst="rect">
            <a:avLst/>
          </a:prstGeom>
        </p:spPr>
      </p:pic>
      <p:sp>
        <p:nvSpPr>
          <p:cNvPr id="6" name="Slide Number Placeholder 5">
            <a:extLst>
              <a:ext uri="{FF2B5EF4-FFF2-40B4-BE49-F238E27FC236}">
                <a16:creationId xmlns:a16="http://schemas.microsoft.com/office/drawing/2014/main" id="{DA232427-39D5-3442-A241-15B4E5F17F37}"/>
              </a:ext>
            </a:extLst>
          </p:cNvPr>
          <p:cNvSpPr>
            <a:spLocks noGrp="1"/>
          </p:cNvSpPr>
          <p:nvPr>
            <p:ph type="sldNum" sz="quarter" idx="12"/>
          </p:nvPr>
        </p:nvSpPr>
        <p:spPr/>
        <p:txBody>
          <a:bodyPr/>
          <a:lstStyle/>
          <a:p>
            <a:fld id="{006011F9-43B7-49F4-BDB5-1693B39E03B9}" type="slidenum">
              <a:rPr lang="en-US" smtClean="0"/>
              <a:t>17</a:t>
            </a:fld>
            <a:endParaRPr lang="en-US"/>
          </a:p>
        </p:txBody>
      </p:sp>
    </p:spTree>
    <p:extLst>
      <p:ext uri="{BB962C8B-B14F-4D97-AF65-F5344CB8AC3E}">
        <p14:creationId xmlns:p14="http://schemas.microsoft.com/office/powerpoint/2010/main" val="42243066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F5F834-257E-A7E5-F4A7-8BF0E4E9521C}"/>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43EA540-78A6-1080-EAF0-44ED3BFCCE54}"/>
              </a:ext>
            </a:extLst>
          </p:cNvPr>
          <p:cNvSpPr>
            <a:spLocks noGrp="1"/>
          </p:cNvSpPr>
          <p:nvPr>
            <p:ph type="title"/>
          </p:nvPr>
        </p:nvSpPr>
        <p:spPr/>
        <p:txBody>
          <a:bodyPr/>
          <a:lstStyle/>
          <a:p>
            <a:r>
              <a:rPr lang="en-US" dirty="0"/>
              <a:t>Run Simulation Replications</a:t>
            </a:r>
          </a:p>
        </p:txBody>
      </p:sp>
      <p:sp>
        <p:nvSpPr>
          <p:cNvPr id="4" name="Text Placeholder 3">
            <a:extLst>
              <a:ext uri="{FF2B5EF4-FFF2-40B4-BE49-F238E27FC236}">
                <a16:creationId xmlns:a16="http://schemas.microsoft.com/office/drawing/2014/main" id="{27A56C55-0DD7-8C5F-66C2-EFCF8587F322}"/>
              </a:ext>
            </a:extLst>
          </p:cNvPr>
          <p:cNvSpPr>
            <a:spLocks noGrp="1"/>
          </p:cNvSpPr>
          <p:nvPr>
            <p:ph type="body" idx="1"/>
          </p:nvPr>
        </p:nvSpPr>
        <p:spPr/>
        <p:txBody>
          <a:bodyPr/>
          <a:lstStyle/>
          <a:p>
            <a:r>
              <a:rPr lang="en-US" dirty="0"/>
              <a:t>Rehearse and repeat for several or numerous repetitions</a:t>
            </a:r>
          </a:p>
        </p:txBody>
      </p:sp>
      <p:sp>
        <p:nvSpPr>
          <p:cNvPr id="5" name="Slide Number Placeholder 4">
            <a:extLst>
              <a:ext uri="{FF2B5EF4-FFF2-40B4-BE49-F238E27FC236}">
                <a16:creationId xmlns:a16="http://schemas.microsoft.com/office/drawing/2014/main" id="{A250093F-FBB1-86E6-B1B2-74019F3E47B6}"/>
              </a:ext>
            </a:extLst>
          </p:cNvPr>
          <p:cNvSpPr>
            <a:spLocks noGrp="1"/>
          </p:cNvSpPr>
          <p:nvPr>
            <p:ph type="sldNum" sz="quarter" idx="12"/>
          </p:nvPr>
        </p:nvSpPr>
        <p:spPr/>
        <p:txBody>
          <a:bodyPr/>
          <a:lstStyle/>
          <a:p>
            <a:fld id="{006011F9-43B7-49F4-BDB5-1693B39E03B9}" type="slidenum">
              <a:rPr lang="en-US" smtClean="0"/>
              <a:t>18</a:t>
            </a:fld>
            <a:endParaRPr lang="en-US"/>
          </a:p>
        </p:txBody>
      </p:sp>
    </p:spTree>
    <p:extLst>
      <p:ext uri="{BB962C8B-B14F-4D97-AF65-F5344CB8AC3E}">
        <p14:creationId xmlns:p14="http://schemas.microsoft.com/office/powerpoint/2010/main" val="8633288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5175C24-4EB1-F2AA-8340-F27BE728C1B3}"/>
              </a:ext>
            </a:extLst>
          </p:cNvPr>
          <p:cNvSpPr>
            <a:spLocks noGrp="1"/>
          </p:cNvSpPr>
          <p:nvPr>
            <p:ph type="title"/>
          </p:nvPr>
        </p:nvSpPr>
        <p:spPr>
          <a:xfrm>
            <a:off x="5528572" y="904473"/>
            <a:ext cx="2768600" cy="3592195"/>
          </a:xfrm>
        </p:spPr>
        <p:txBody>
          <a:bodyPr>
            <a:normAutofit fontScale="90000"/>
          </a:bodyPr>
          <a:lstStyle/>
          <a:p>
            <a:r>
              <a:rPr lang="en-US" dirty="0"/>
              <a:t>State Machine for Assembly</a:t>
            </a:r>
            <a:br>
              <a:rPr lang="en-US" dirty="0"/>
            </a:br>
            <a:r>
              <a:rPr lang="en-US" dirty="0"/>
              <a:t>Simulation Replications</a:t>
            </a:r>
          </a:p>
        </p:txBody>
      </p:sp>
      <p:sp>
        <p:nvSpPr>
          <p:cNvPr id="4" name="Slide Number Placeholder 3">
            <a:extLst>
              <a:ext uri="{FF2B5EF4-FFF2-40B4-BE49-F238E27FC236}">
                <a16:creationId xmlns:a16="http://schemas.microsoft.com/office/drawing/2014/main" id="{39700D9D-6BF7-0309-4C93-1CB0A049A102}"/>
              </a:ext>
            </a:extLst>
          </p:cNvPr>
          <p:cNvSpPr>
            <a:spLocks noGrp="1"/>
          </p:cNvSpPr>
          <p:nvPr>
            <p:ph type="sldNum" sz="quarter" idx="12"/>
          </p:nvPr>
        </p:nvSpPr>
        <p:spPr/>
        <p:txBody>
          <a:bodyPr/>
          <a:lstStyle/>
          <a:p>
            <a:fld id="{006011F9-43B7-49F4-BDB5-1693B39E03B9}" type="slidenum">
              <a:rPr lang="en-US" smtClean="0"/>
              <a:t>19</a:t>
            </a:fld>
            <a:endParaRPr lang="en-US"/>
          </a:p>
        </p:txBody>
      </p:sp>
      <p:pic>
        <p:nvPicPr>
          <p:cNvPr id="7" name="Picture 6" descr="A diagram of a machine&#10;&#10;AI-generated content may be incorrect.">
            <a:extLst>
              <a:ext uri="{FF2B5EF4-FFF2-40B4-BE49-F238E27FC236}">
                <a16:creationId xmlns:a16="http://schemas.microsoft.com/office/drawing/2014/main" id="{0E9F6B5C-C6D0-5DB1-5533-3612F4D10D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1797" y="0"/>
            <a:ext cx="8775028" cy="6858000"/>
          </a:xfrm>
          <a:prstGeom prst="rect">
            <a:avLst/>
          </a:prstGeom>
        </p:spPr>
      </p:pic>
    </p:spTree>
    <p:extLst>
      <p:ext uri="{BB962C8B-B14F-4D97-AF65-F5344CB8AC3E}">
        <p14:creationId xmlns:p14="http://schemas.microsoft.com/office/powerpoint/2010/main" val="1425600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951AF-5421-FF06-0409-265057ABBC13}"/>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9FCB116F-B541-E7E6-5D7F-CE0192C0135E}"/>
              </a:ext>
            </a:extLst>
          </p:cNvPr>
          <p:cNvSpPr>
            <a:spLocks noGrp="1"/>
          </p:cNvSpPr>
          <p:nvPr>
            <p:ph idx="1"/>
          </p:nvPr>
        </p:nvSpPr>
        <p:spPr/>
        <p:txBody>
          <a:bodyPr>
            <a:normAutofit fontScale="85000" lnSpcReduction="20000"/>
          </a:bodyPr>
          <a:lstStyle/>
          <a:p>
            <a:r>
              <a:rPr lang="en-US" dirty="0"/>
              <a:t>Viskit is an open-source application for defining Discrete Event Simulation (DES) models that autogenerate Java source using the Simkit library.</a:t>
            </a:r>
          </a:p>
          <a:p>
            <a:endParaRPr lang="en-US" dirty="0"/>
          </a:p>
          <a:p>
            <a:r>
              <a:rPr lang="en-US" dirty="0"/>
              <a:t>The Viskit application allows you to build a collection of event graphs that describe the behavior of various entities in a simulation environment. </a:t>
            </a:r>
          </a:p>
          <a:p>
            <a:endParaRPr lang="en-US" dirty="0"/>
          </a:p>
          <a:p>
            <a:r>
              <a:rPr lang="en-US" dirty="0"/>
              <a:t>Capabilities include Simkit Event Graphs, Assemblies, simulation tools, and an Analyst Report generator suitable for thesis and research efforts.</a:t>
            </a:r>
          </a:p>
          <a:p>
            <a:endParaRPr lang="en-US" dirty="0"/>
          </a:p>
          <a:p>
            <a:r>
              <a:rPr lang="en-US" dirty="0"/>
              <a:t>The current release includes a thorough refactoring of the underlying Viskit source code, facilitating ongoing maintenance and development.  </a:t>
            </a:r>
          </a:p>
          <a:p>
            <a:r>
              <a:rPr lang="en-US" dirty="0"/>
              <a:t>Efforts are ongoing.</a:t>
            </a:r>
          </a:p>
        </p:txBody>
      </p:sp>
      <p:sp>
        <p:nvSpPr>
          <p:cNvPr id="4" name="Slide Number Placeholder 3">
            <a:extLst>
              <a:ext uri="{FF2B5EF4-FFF2-40B4-BE49-F238E27FC236}">
                <a16:creationId xmlns:a16="http://schemas.microsoft.com/office/drawing/2014/main" id="{94A71539-B7BB-5B4F-1D5B-7ADB919CDE33}"/>
              </a:ext>
            </a:extLst>
          </p:cNvPr>
          <p:cNvSpPr>
            <a:spLocks noGrp="1"/>
          </p:cNvSpPr>
          <p:nvPr>
            <p:ph type="sldNum" sz="quarter" idx="12"/>
          </p:nvPr>
        </p:nvSpPr>
        <p:spPr/>
        <p:txBody>
          <a:bodyPr/>
          <a:lstStyle/>
          <a:p>
            <a:fld id="{006011F9-43B7-49F4-BDB5-1693B39E03B9}" type="slidenum">
              <a:rPr lang="en-US" smtClean="0"/>
              <a:t>2</a:t>
            </a:fld>
            <a:endParaRPr lang="en-US"/>
          </a:p>
        </p:txBody>
      </p:sp>
    </p:spTree>
    <p:extLst>
      <p:ext uri="{BB962C8B-B14F-4D97-AF65-F5344CB8AC3E}">
        <p14:creationId xmlns:p14="http://schemas.microsoft.com/office/powerpoint/2010/main" val="8121151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C27AE5-3DD2-3778-6E90-DFD4C19D911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50E936B-C2C0-EAD3-307C-27001450DAC1}"/>
              </a:ext>
            </a:extLst>
          </p:cNvPr>
          <p:cNvSpPr>
            <a:spLocks noGrp="1"/>
          </p:cNvSpPr>
          <p:nvPr>
            <p:ph type="title"/>
          </p:nvPr>
        </p:nvSpPr>
        <p:spPr>
          <a:xfrm>
            <a:off x="198120" y="365125"/>
            <a:ext cx="2849880" cy="4156075"/>
          </a:xfrm>
        </p:spPr>
        <p:txBody>
          <a:bodyPr/>
          <a:lstStyle/>
          <a:p>
            <a:pPr algn="ctr"/>
            <a:r>
              <a:rPr lang="en-US" dirty="0"/>
              <a:t>Ready </a:t>
            </a:r>
            <a:br>
              <a:rPr lang="en-US" dirty="0"/>
            </a:br>
            <a:r>
              <a:rPr lang="en-US" dirty="0"/>
              <a:t>to run simulations</a:t>
            </a:r>
          </a:p>
        </p:txBody>
      </p:sp>
      <p:pic>
        <p:nvPicPr>
          <p:cNvPr id="3" name="Picture 2">
            <a:extLst>
              <a:ext uri="{FF2B5EF4-FFF2-40B4-BE49-F238E27FC236}">
                <a16:creationId xmlns:a16="http://schemas.microsoft.com/office/drawing/2014/main" id="{E2AC2418-54C5-EE3A-CB8F-7C3CB5FAAB1A}"/>
              </a:ext>
            </a:extLst>
          </p:cNvPr>
          <p:cNvPicPr>
            <a:picLocks noChangeAspect="1"/>
          </p:cNvPicPr>
          <p:nvPr/>
        </p:nvPicPr>
        <p:blipFill>
          <a:blip r:embed="rId2"/>
          <a:stretch>
            <a:fillRect/>
          </a:stretch>
        </p:blipFill>
        <p:spPr>
          <a:xfrm>
            <a:off x="3103880" y="847725"/>
            <a:ext cx="9042842" cy="5591041"/>
          </a:xfrm>
          <a:prstGeom prst="rect">
            <a:avLst/>
          </a:prstGeom>
        </p:spPr>
      </p:pic>
      <p:cxnSp>
        <p:nvCxnSpPr>
          <p:cNvPr id="5" name="Straight Arrow Connector 4">
            <a:extLst>
              <a:ext uri="{FF2B5EF4-FFF2-40B4-BE49-F238E27FC236}">
                <a16:creationId xmlns:a16="http://schemas.microsoft.com/office/drawing/2014/main" id="{AB54AA19-298F-ED5A-AEE7-26B74F940DD9}"/>
              </a:ext>
            </a:extLst>
          </p:cNvPr>
          <p:cNvCxnSpPr>
            <a:cxnSpLocks/>
          </p:cNvCxnSpPr>
          <p:nvPr/>
        </p:nvCxnSpPr>
        <p:spPr>
          <a:xfrm>
            <a:off x="2504440" y="1854200"/>
            <a:ext cx="3530600"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7" name="Oval 6">
            <a:extLst>
              <a:ext uri="{FF2B5EF4-FFF2-40B4-BE49-F238E27FC236}">
                <a16:creationId xmlns:a16="http://schemas.microsoft.com/office/drawing/2014/main" id="{C870854A-EFF0-E461-4145-535154B20195}"/>
              </a:ext>
            </a:extLst>
          </p:cNvPr>
          <p:cNvSpPr/>
          <p:nvPr/>
        </p:nvSpPr>
        <p:spPr>
          <a:xfrm>
            <a:off x="5969000" y="1498600"/>
            <a:ext cx="426720" cy="441960"/>
          </a:xfrm>
          <a:prstGeom prst="ellipse">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7">
            <a:extLst>
              <a:ext uri="{FF2B5EF4-FFF2-40B4-BE49-F238E27FC236}">
                <a16:creationId xmlns:a16="http://schemas.microsoft.com/office/drawing/2014/main" id="{C1248216-348B-7B29-0A09-402D723D397D}"/>
              </a:ext>
            </a:extLst>
          </p:cNvPr>
          <p:cNvSpPr>
            <a:spLocks noGrp="1"/>
          </p:cNvSpPr>
          <p:nvPr>
            <p:ph type="sldNum" sz="quarter" idx="12"/>
          </p:nvPr>
        </p:nvSpPr>
        <p:spPr/>
        <p:txBody>
          <a:bodyPr/>
          <a:lstStyle/>
          <a:p>
            <a:fld id="{006011F9-43B7-49F4-BDB5-1693B39E03B9}" type="slidenum">
              <a:rPr lang="en-US" smtClean="0"/>
              <a:t>20</a:t>
            </a:fld>
            <a:endParaRPr lang="en-US"/>
          </a:p>
        </p:txBody>
      </p:sp>
    </p:spTree>
    <p:extLst>
      <p:ext uri="{BB962C8B-B14F-4D97-AF65-F5344CB8AC3E}">
        <p14:creationId xmlns:p14="http://schemas.microsoft.com/office/powerpoint/2010/main" val="2196264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D9B5D0-2CFC-A462-BD44-3D239B008AA2}"/>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13B57291-ED2E-40C9-1001-138B6418921E}"/>
              </a:ext>
            </a:extLst>
          </p:cNvPr>
          <p:cNvPicPr>
            <a:picLocks noChangeAspect="1"/>
          </p:cNvPicPr>
          <p:nvPr/>
        </p:nvPicPr>
        <p:blipFill>
          <a:blip r:embed="rId2"/>
          <a:stretch>
            <a:fillRect/>
          </a:stretch>
        </p:blipFill>
        <p:spPr>
          <a:xfrm>
            <a:off x="3048000" y="584580"/>
            <a:ext cx="9108248" cy="5688839"/>
          </a:xfrm>
          <a:prstGeom prst="rect">
            <a:avLst/>
          </a:prstGeom>
        </p:spPr>
      </p:pic>
      <p:sp>
        <p:nvSpPr>
          <p:cNvPr id="4" name="Title 3">
            <a:extLst>
              <a:ext uri="{FF2B5EF4-FFF2-40B4-BE49-F238E27FC236}">
                <a16:creationId xmlns:a16="http://schemas.microsoft.com/office/drawing/2014/main" id="{D1AF0FC1-DCA8-ABAA-F327-0377C29291F6}"/>
              </a:ext>
            </a:extLst>
          </p:cNvPr>
          <p:cNvSpPr>
            <a:spLocks noGrp="1"/>
          </p:cNvSpPr>
          <p:nvPr>
            <p:ph type="title"/>
          </p:nvPr>
        </p:nvSpPr>
        <p:spPr>
          <a:xfrm>
            <a:off x="198120" y="629285"/>
            <a:ext cx="2849880" cy="4156075"/>
          </a:xfrm>
        </p:spPr>
        <p:txBody>
          <a:bodyPr/>
          <a:lstStyle/>
          <a:p>
            <a:pPr algn="ctr"/>
            <a:r>
              <a:rPr lang="en-US" dirty="0"/>
              <a:t>Get set </a:t>
            </a:r>
            <a:br>
              <a:rPr lang="en-US" dirty="0"/>
            </a:br>
            <a:r>
              <a:rPr lang="en-US" dirty="0"/>
              <a:t>to run simulations</a:t>
            </a:r>
          </a:p>
        </p:txBody>
      </p:sp>
      <p:cxnSp>
        <p:nvCxnSpPr>
          <p:cNvPr id="5" name="Straight Arrow Connector 4">
            <a:extLst>
              <a:ext uri="{FF2B5EF4-FFF2-40B4-BE49-F238E27FC236}">
                <a16:creationId xmlns:a16="http://schemas.microsoft.com/office/drawing/2014/main" id="{27D38D23-BD58-39FD-6B5E-3A5A6EF587B3}"/>
              </a:ext>
            </a:extLst>
          </p:cNvPr>
          <p:cNvCxnSpPr>
            <a:cxnSpLocks/>
          </p:cNvCxnSpPr>
          <p:nvPr/>
        </p:nvCxnSpPr>
        <p:spPr>
          <a:xfrm>
            <a:off x="2504440" y="2118360"/>
            <a:ext cx="924560" cy="0"/>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
        <p:nvSpPr>
          <p:cNvPr id="7" name="Oval 6">
            <a:extLst>
              <a:ext uri="{FF2B5EF4-FFF2-40B4-BE49-F238E27FC236}">
                <a16:creationId xmlns:a16="http://schemas.microsoft.com/office/drawing/2014/main" id="{2A1E705F-0295-05C1-0569-4759D3914219}"/>
              </a:ext>
            </a:extLst>
          </p:cNvPr>
          <p:cNvSpPr/>
          <p:nvPr/>
        </p:nvSpPr>
        <p:spPr>
          <a:xfrm>
            <a:off x="3916680" y="2901696"/>
            <a:ext cx="1267968" cy="243838"/>
          </a:xfrm>
          <a:prstGeom prst="ellipse">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8">
            <a:extLst>
              <a:ext uri="{FF2B5EF4-FFF2-40B4-BE49-F238E27FC236}">
                <a16:creationId xmlns:a16="http://schemas.microsoft.com/office/drawing/2014/main" id="{79CC3E99-80B3-DE5B-49C4-F988A9E2DEC4}"/>
              </a:ext>
            </a:extLst>
          </p:cNvPr>
          <p:cNvSpPr>
            <a:spLocks noGrp="1"/>
          </p:cNvSpPr>
          <p:nvPr>
            <p:ph type="sldNum" sz="quarter" idx="12"/>
          </p:nvPr>
        </p:nvSpPr>
        <p:spPr/>
        <p:txBody>
          <a:bodyPr/>
          <a:lstStyle/>
          <a:p>
            <a:fld id="{006011F9-43B7-49F4-BDB5-1693B39E03B9}" type="slidenum">
              <a:rPr lang="en-US" smtClean="0"/>
              <a:t>21</a:t>
            </a:fld>
            <a:endParaRPr lang="en-US"/>
          </a:p>
        </p:txBody>
      </p:sp>
    </p:spTree>
    <p:extLst>
      <p:ext uri="{BB962C8B-B14F-4D97-AF65-F5344CB8AC3E}">
        <p14:creationId xmlns:p14="http://schemas.microsoft.com/office/powerpoint/2010/main" val="39668532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0F3591-113F-F71F-A78D-B0E4E37ADCA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12772EEC-C81A-586F-76F8-AC2694D82350}"/>
              </a:ext>
            </a:extLst>
          </p:cNvPr>
          <p:cNvSpPr>
            <a:spLocks noGrp="1"/>
          </p:cNvSpPr>
          <p:nvPr>
            <p:ph type="title"/>
          </p:nvPr>
        </p:nvSpPr>
        <p:spPr>
          <a:xfrm>
            <a:off x="42922" y="1723115"/>
            <a:ext cx="2848348" cy="3427851"/>
          </a:xfrm>
        </p:spPr>
        <p:txBody>
          <a:bodyPr/>
          <a:lstStyle/>
          <a:p>
            <a:pPr algn="ctr"/>
            <a:r>
              <a:rPr lang="en-US" dirty="0"/>
              <a:t>Go! </a:t>
            </a:r>
            <a:br>
              <a:rPr lang="en-US" dirty="0"/>
            </a:br>
            <a:br>
              <a:rPr lang="en-US" dirty="0"/>
            </a:br>
            <a:r>
              <a:rPr lang="en-US" dirty="0"/>
              <a:t>Run simulations</a:t>
            </a:r>
          </a:p>
        </p:txBody>
      </p:sp>
      <p:sp>
        <p:nvSpPr>
          <p:cNvPr id="7" name="Oval 6">
            <a:extLst>
              <a:ext uri="{FF2B5EF4-FFF2-40B4-BE49-F238E27FC236}">
                <a16:creationId xmlns:a16="http://schemas.microsoft.com/office/drawing/2014/main" id="{C5CD812C-4E2D-5839-2721-57E814EB7ACB}"/>
              </a:ext>
            </a:extLst>
          </p:cNvPr>
          <p:cNvSpPr/>
          <p:nvPr/>
        </p:nvSpPr>
        <p:spPr>
          <a:xfrm>
            <a:off x="5969000" y="1498600"/>
            <a:ext cx="426720" cy="441960"/>
          </a:xfrm>
          <a:prstGeom prst="ellipse">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FC19CFB9-9DA0-CC36-4411-10920804E628}"/>
              </a:ext>
            </a:extLst>
          </p:cNvPr>
          <p:cNvPicPr>
            <a:picLocks noChangeAspect="1"/>
          </p:cNvPicPr>
          <p:nvPr/>
        </p:nvPicPr>
        <p:blipFill>
          <a:blip r:embed="rId2"/>
          <a:stretch>
            <a:fillRect/>
          </a:stretch>
        </p:blipFill>
        <p:spPr>
          <a:xfrm>
            <a:off x="2928567" y="563443"/>
            <a:ext cx="9220511" cy="5731114"/>
          </a:xfrm>
          <a:prstGeom prst="rect">
            <a:avLst/>
          </a:prstGeom>
        </p:spPr>
      </p:pic>
      <p:sp>
        <p:nvSpPr>
          <p:cNvPr id="8" name="Slide Number Placeholder 7">
            <a:extLst>
              <a:ext uri="{FF2B5EF4-FFF2-40B4-BE49-F238E27FC236}">
                <a16:creationId xmlns:a16="http://schemas.microsoft.com/office/drawing/2014/main" id="{D90C424B-3D7C-23C6-C9FA-70EEE27BAA56}"/>
              </a:ext>
            </a:extLst>
          </p:cNvPr>
          <p:cNvSpPr>
            <a:spLocks noGrp="1"/>
          </p:cNvSpPr>
          <p:nvPr>
            <p:ph type="sldNum" sz="quarter" idx="12"/>
          </p:nvPr>
        </p:nvSpPr>
        <p:spPr/>
        <p:txBody>
          <a:bodyPr/>
          <a:lstStyle/>
          <a:p>
            <a:fld id="{006011F9-43B7-49F4-BDB5-1693B39E03B9}" type="slidenum">
              <a:rPr lang="en-US" smtClean="0"/>
              <a:t>22</a:t>
            </a:fld>
            <a:endParaRPr lang="en-US"/>
          </a:p>
        </p:txBody>
      </p:sp>
    </p:spTree>
    <p:extLst>
      <p:ext uri="{BB962C8B-B14F-4D97-AF65-F5344CB8AC3E}">
        <p14:creationId xmlns:p14="http://schemas.microsoft.com/office/powerpoint/2010/main" val="11002912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9B9246-7BC2-E289-946F-59C4E2E90DAA}"/>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65CD13E-5220-50DB-F4C6-D73EE4C733B6}"/>
              </a:ext>
            </a:extLst>
          </p:cNvPr>
          <p:cNvSpPr>
            <a:spLocks noGrp="1"/>
          </p:cNvSpPr>
          <p:nvPr>
            <p:ph type="title"/>
          </p:nvPr>
        </p:nvSpPr>
        <p:spPr>
          <a:xfrm>
            <a:off x="42922" y="543203"/>
            <a:ext cx="2848348" cy="5771594"/>
          </a:xfrm>
        </p:spPr>
        <p:txBody>
          <a:bodyPr>
            <a:normAutofit/>
          </a:bodyPr>
          <a:lstStyle/>
          <a:p>
            <a:pPr algn="ctr"/>
            <a:r>
              <a:rPr lang="en-US" dirty="0"/>
              <a:t>Simulation replications</a:t>
            </a:r>
            <a:br>
              <a:rPr lang="en-US" dirty="0"/>
            </a:br>
            <a:r>
              <a:rPr lang="en-US" dirty="0"/>
              <a:t>complete</a:t>
            </a:r>
            <a:br>
              <a:rPr lang="en-US" dirty="0"/>
            </a:br>
            <a:br>
              <a:rPr lang="en-US" dirty="0"/>
            </a:br>
            <a:r>
              <a:rPr lang="en-US" dirty="0"/>
              <a:t>Edit </a:t>
            </a:r>
            <a:br>
              <a:rPr lang="en-US" dirty="0"/>
            </a:br>
            <a:r>
              <a:rPr lang="en-US" dirty="0"/>
              <a:t>Analyst Report data</a:t>
            </a:r>
          </a:p>
        </p:txBody>
      </p:sp>
      <p:sp>
        <p:nvSpPr>
          <p:cNvPr id="7" name="Oval 6">
            <a:extLst>
              <a:ext uri="{FF2B5EF4-FFF2-40B4-BE49-F238E27FC236}">
                <a16:creationId xmlns:a16="http://schemas.microsoft.com/office/drawing/2014/main" id="{0C0CC2FE-3FC8-6ADF-6BBB-A5EF9F572CF9}"/>
              </a:ext>
            </a:extLst>
          </p:cNvPr>
          <p:cNvSpPr/>
          <p:nvPr/>
        </p:nvSpPr>
        <p:spPr>
          <a:xfrm>
            <a:off x="5969000" y="1498600"/>
            <a:ext cx="426720" cy="441960"/>
          </a:xfrm>
          <a:prstGeom prst="ellipse">
            <a:avLst/>
          </a:prstGeom>
          <a:noFill/>
          <a:ln w="381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64F8FB1E-ED7A-4663-AA82-3181FFC4CF89}"/>
              </a:ext>
            </a:extLst>
          </p:cNvPr>
          <p:cNvPicPr>
            <a:picLocks noChangeAspect="1"/>
          </p:cNvPicPr>
          <p:nvPr/>
        </p:nvPicPr>
        <p:blipFill>
          <a:blip r:embed="rId3"/>
          <a:stretch>
            <a:fillRect/>
          </a:stretch>
        </p:blipFill>
        <p:spPr>
          <a:xfrm>
            <a:off x="2944372" y="543203"/>
            <a:ext cx="9247628" cy="5771594"/>
          </a:xfrm>
          <a:prstGeom prst="rect">
            <a:avLst/>
          </a:prstGeom>
        </p:spPr>
      </p:pic>
      <p:sp>
        <p:nvSpPr>
          <p:cNvPr id="5" name="Slide Number Placeholder 4">
            <a:extLst>
              <a:ext uri="{FF2B5EF4-FFF2-40B4-BE49-F238E27FC236}">
                <a16:creationId xmlns:a16="http://schemas.microsoft.com/office/drawing/2014/main" id="{38BE47A7-C10E-D849-FEAF-0A886135AA9D}"/>
              </a:ext>
            </a:extLst>
          </p:cNvPr>
          <p:cNvSpPr>
            <a:spLocks noGrp="1"/>
          </p:cNvSpPr>
          <p:nvPr>
            <p:ph type="sldNum" sz="quarter" idx="12"/>
          </p:nvPr>
        </p:nvSpPr>
        <p:spPr/>
        <p:txBody>
          <a:bodyPr/>
          <a:lstStyle/>
          <a:p>
            <a:fld id="{006011F9-43B7-49F4-BDB5-1693B39E03B9}" type="slidenum">
              <a:rPr lang="en-US" smtClean="0"/>
              <a:t>23</a:t>
            </a:fld>
            <a:endParaRPr lang="en-US"/>
          </a:p>
        </p:txBody>
      </p:sp>
    </p:spTree>
    <p:extLst>
      <p:ext uri="{BB962C8B-B14F-4D97-AF65-F5344CB8AC3E}">
        <p14:creationId xmlns:p14="http://schemas.microsoft.com/office/powerpoint/2010/main" val="6396469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FA35B8-5602-07CE-B04A-8CF3A9EF0DC1}"/>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6684F680-F031-7F4A-B859-4EB4BE4C97CF}"/>
              </a:ext>
            </a:extLst>
          </p:cNvPr>
          <p:cNvSpPr>
            <a:spLocks noGrp="1"/>
          </p:cNvSpPr>
          <p:nvPr>
            <p:ph type="title"/>
          </p:nvPr>
        </p:nvSpPr>
        <p:spPr>
          <a:xfrm>
            <a:off x="42922" y="543203"/>
            <a:ext cx="2848348" cy="5771594"/>
          </a:xfrm>
        </p:spPr>
        <p:txBody>
          <a:bodyPr>
            <a:normAutofit/>
          </a:bodyPr>
          <a:lstStyle/>
          <a:p>
            <a:pPr algn="ctr"/>
            <a:r>
              <a:rPr lang="en-US" dirty="0"/>
              <a:t>When ready, launch</a:t>
            </a:r>
            <a:br>
              <a:rPr lang="en-US" dirty="0"/>
            </a:br>
            <a:r>
              <a:rPr lang="en-US" dirty="0"/>
              <a:t>HTML Analyst Report </a:t>
            </a:r>
            <a:br>
              <a:rPr lang="en-US" dirty="0"/>
            </a:br>
            <a:r>
              <a:rPr lang="en-US" dirty="0"/>
              <a:t>in browser</a:t>
            </a:r>
          </a:p>
        </p:txBody>
      </p:sp>
      <p:pic>
        <p:nvPicPr>
          <p:cNvPr id="8" name="Picture 7">
            <a:extLst>
              <a:ext uri="{FF2B5EF4-FFF2-40B4-BE49-F238E27FC236}">
                <a16:creationId xmlns:a16="http://schemas.microsoft.com/office/drawing/2014/main" id="{73A13337-A38A-BFB4-E11C-563489612F38}"/>
              </a:ext>
            </a:extLst>
          </p:cNvPr>
          <p:cNvPicPr>
            <a:picLocks noChangeAspect="1"/>
          </p:cNvPicPr>
          <p:nvPr/>
        </p:nvPicPr>
        <p:blipFill>
          <a:blip r:embed="rId3"/>
          <a:stretch>
            <a:fillRect/>
          </a:stretch>
        </p:blipFill>
        <p:spPr>
          <a:xfrm>
            <a:off x="2828250" y="524138"/>
            <a:ext cx="9277346" cy="5815701"/>
          </a:xfrm>
          <a:prstGeom prst="rect">
            <a:avLst/>
          </a:prstGeom>
        </p:spPr>
      </p:pic>
      <p:pic>
        <p:nvPicPr>
          <p:cNvPr id="10" name="Picture 9">
            <a:extLst>
              <a:ext uri="{FF2B5EF4-FFF2-40B4-BE49-F238E27FC236}">
                <a16:creationId xmlns:a16="http://schemas.microsoft.com/office/drawing/2014/main" id="{D9A29F2C-9E68-184B-6C43-5A4258A49BAB}"/>
              </a:ext>
            </a:extLst>
          </p:cNvPr>
          <p:cNvPicPr>
            <a:picLocks noChangeAspect="1"/>
          </p:cNvPicPr>
          <p:nvPr/>
        </p:nvPicPr>
        <p:blipFill>
          <a:blip r:embed="rId4"/>
          <a:stretch>
            <a:fillRect/>
          </a:stretch>
        </p:blipFill>
        <p:spPr>
          <a:xfrm>
            <a:off x="6096000" y="2362108"/>
            <a:ext cx="2571973" cy="1066892"/>
          </a:xfrm>
          <a:prstGeom prst="rect">
            <a:avLst/>
          </a:prstGeom>
        </p:spPr>
      </p:pic>
      <p:sp>
        <p:nvSpPr>
          <p:cNvPr id="11" name="Slide Number Placeholder 10">
            <a:extLst>
              <a:ext uri="{FF2B5EF4-FFF2-40B4-BE49-F238E27FC236}">
                <a16:creationId xmlns:a16="http://schemas.microsoft.com/office/drawing/2014/main" id="{88ED9A45-E2AA-5A8A-F1DE-18D0B234CA39}"/>
              </a:ext>
            </a:extLst>
          </p:cNvPr>
          <p:cNvSpPr>
            <a:spLocks noGrp="1"/>
          </p:cNvSpPr>
          <p:nvPr>
            <p:ph type="sldNum" sz="quarter" idx="12"/>
          </p:nvPr>
        </p:nvSpPr>
        <p:spPr/>
        <p:txBody>
          <a:bodyPr/>
          <a:lstStyle/>
          <a:p>
            <a:fld id="{006011F9-43B7-49F4-BDB5-1693B39E03B9}" type="slidenum">
              <a:rPr lang="en-US" smtClean="0"/>
              <a:t>24</a:t>
            </a:fld>
            <a:endParaRPr lang="en-US"/>
          </a:p>
        </p:txBody>
      </p:sp>
    </p:spTree>
    <p:extLst>
      <p:ext uri="{BB962C8B-B14F-4D97-AF65-F5344CB8AC3E}">
        <p14:creationId xmlns:p14="http://schemas.microsoft.com/office/powerpoint/2010/main" val="3868223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247FA-B1CF-0214-678F-489292BD42A3}"/>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B0757DCB-4E2D-1A89-1C8F-4516AFE0364A}"/>
              </a:ext>
            </a:extLst>
          </p:cNvPr>
          <p:cNvSpPr>
            <a:spLocks noGrp="1"/>
          </p:cNvSpPr>
          <p:nvPr>
            <p:ph type="title"/>
          </p:nvPr>
        </p:nvSpPr>
        <p:spPr/>
        <p:txBody>
          <a:bodyPr/>
          <a:lstStyle/>
          <a:p>
            <a:r>
              <a:rPr lang="en-US" dirty="0"/>
              <a:t>Analyst Report 1</a:t>
            </a:r>
          </a:p>
        </p:txBody>
      </p:sp>
      <p:pic>
        <p:nvPicPr>
          <p:cNvPr id="3" name="Picture 2">
            <a:extLst>
              <a:ext uri="{FF2B5EF4-FFF2-40B4-BE49-F238E27FC236}">
                <a16:creationId xmlns:a16="http://schemas.microsoft.com/office/drawing/2014/main" id="{98DEF741-758D-5FFF-71E9-8F52ED1DF5B3}"/>
              </a:ext>
            </a:extLst>
          </p:cNvPr>
          <p:cNvPicPr>
            <a:picLocks noChangeAspect="1"/>
          </p:cNvPicPr>
          <p:nvPr/>
        </p:nvPicPr>
        <p:blipFill>
          <a:blip r:embed="rId2"/>
          <a:stretch>
            <a:fillRect/>
          </a:stretch>
        </p:blipFill>
        <p:spPr>
          <a:xfrm>
            <a:off x="196020" y="102691"/>
            <a:ext cx="10687976" cy="6542337"/>
          </a:xfrm>
          <a:prstGeom prst="rect">
            <a:avLst/>
          </a:prstGeom>
        </p:spPr>
      </p:pic>
      <p:sp>
        <p:nvSpPr>
          <p:cNvPr id="5" name="Slide Number Placeholder 4">
            <a:extLst>
              <a:ext uri="{FF2B5EF4-FFF2-40B4-BE49-F238E27FC236}">
                <a16:creationId xmlns:a16="http://schemas.microsoft.com/office/drawing/2014/main" id="{FC8EB973-B42F-6052-FBB2-9E91944394A9}"/>
              </a:ext>
            </a:extLst>
          </p:cNvPr>
          <p:cNvSpPr>
            <a:spLocks noGrp="1"/>
          </p:cNvSpPr>
          <p:nvPr>
            <p:ph type="sldNum" sz="quarter" idx="12"/>
          </p:nvPr>
        </p:nvSpPr>
        <p:spPr/>
        <p:txBody>
          <a:bodyPr/>
          <a:lstStyle/>
          <a:p>
            <a:fld id="{006011F9-43B7-49F4-BDB5-1693B39E03B9}" type="slidenum">
              <a:rPr lang="en-US" smtClean="0"/>
              <a:t>25</a:t>
            </a:fld>
            <a:endParaRPr lang="en-US"/>
          </a:p>
        </p:txBody>
      </p:sp>
    </p:spTree>
    <p:extLst>
      <p:ext uri="{BB962C8B-B14F-4D97-AF65-F5344CB8AC3E}">
        <p14:creationId xmlns:p14="http://schemas.microsoft.com/office/powerpoint/2010/main" val="32030809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22944F-999B-C1AA-D2E8-33BA45F9B18F}"/>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5554EFD-B87E-6C8F-43AE-E468D347B282}"/>
              </a:ext>
            </a:extLst>
          </p:cNvPr>
          <p:cNvSpPr>
            <a:spLocks noGrp="1"/>
          </p:cNvSpPr>
          <p:nvPr>
            <p:ph type="title"/>
          </p:nvPr>
        </p:nvSpPr>
        <p:spPr/>
        <p:txBody>
          <a:bodyPr/>
          <a:lstStyle/>
          <a:p>
            <a:r>
              <a:rPr lang="en-US" dirty="0"/>
              <a:t>Analyst Report 2</a:t>
            </a:r>
          </a:p>
        </p:txBody>
      </p:sp>
      <p:pic>
        <p:nvPicPr>
          <p:cNvPr id="3" name="Picture 2">
            <a:extLst>
              <a:ext uri="{FF2B5EF4-FFF2-40B4-BE49-F238E27FC236}">
                <a16:creationId xmlns:a16="http://schemas.microsoft.com/office/drawing/2014/main" id="{3694A5E3-F7B7-DF2A-4F82-3E4E2015ABBE}"/>
              </a:ext>
            </a:extLst>
          </p:cNvPr>
          <p:cNvPicPr>
            <a:picLocks noChangeAspect="1"/>
          </p:cNvPicPr>
          <p:nvPr/>
        </p:nvPicPr>
        <p:blipFill>
          <a:blip r:embed="rId2"/>
          <a:stretch>
            <a:fillRect/>
          </a:stretch>
        </p:blipFill>
        <p:spPr>
          <a:xfrm>
            <a:off x="0" y="432187"/>
            <a:ext cx="12192000" cy="5993625"/>
          </a:xfrm>
          <a:prstGeom prst="rect">
            <a:avLst/>
          </a:prstGeom>
        </p:spPr>
      </p:pic>
      <p:sp>
        <p:nvSpPr>
          <p:cNvPr id="5" name="Slide Number Placeholder 4">
            <a:extLst>
              <a:ext uri="{FF2B5EF4-FFF2-40B4-BE49-F238E27FC236}">
                <a16:creationId xmlns:a16="http://schemas.microsoft.com/office/drawing/2014/main" id="{52AB81E1-C16E-80CA-76CF-CBC04A1544F3}"/>
              </a:ext>
            </a:extLst>
          </p:cNvPr>
          <p:cNvSpPr>
            <a:spLocks noGrp="1"/>
          </p:cNvSpPr>
          <p:nvPr>
            <p:ph type="sldNum" sz="quarter" idx="12"/>
          </p:nvPr>
        </p:nvSpPr>
        <p:spPr/>
        <p:txBody>
          <a:bodyPr/>
          <a:lstStyle/>
          <a:p>
            <a:fld id="{006011F9-43B7-49F4-BDB5-1693B39E03B9}" type="slidenum">
              <a:rPr lang="en-US" smtClean="0"/>
              <a:t>26</a:t>
            </a:fld>
            <a:endParaRPr lang="en-US"/>
          </a:p>
        </p:txBody>
      </p:sp>
    </p:spTree>
    <p:extLst>
      <p:ext uri="{BB962C8B-B14F-4D97-AF65-F5344CB8AC3E}">
        <p14:creationId xmlns:p14="http://schemas.microsoft.com/office/powerpoint/2010/main" val="217258135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058C2-4345-3E77-4949-12CBFF0D8186}"/>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4D168291-87EB-B0DF-94A1-187AF7CFD5D7}"/>
              </a:ext>
            </a:extLst>
          </p:cNvPr>
          <p:cNvSpPr>
            <a:spLocks noGrp="1"/>
          </p:cNvSpPr>
          <p:nvPr>
            <p:ph type="title"/>
          </p:nvPr>
        </p:nvSpPr>
        <p:spPr/>
        <p:txBody>
          <a:bodyPr/>
          <a:lstStyle/>
          <a:p>
            <a:r>
              <a:rPr lang="en-US" dirty="0"/>
              <a:t>Analyst Report 3</a:t>
            </a:r>
          </a:p>
        </p:txBody>
      </p:sp>
      <p:pic>
        <p:nvPicPr>
          <p:cNvPr id="3" name="Picture 2">
            <a:extLst>
              <a:ext uri="{FF2B5EF4-FFF2-40B4-BE49-F238E27FC236}">
                <a16:creationId xmlns:a16="http://schemas.microsoft.com/office/drawing/2014/main" id="{C77E880B-87ED-7C50-F96A-301F72671214}"/>
              </a:ext>
            </a:extLst>
          </p:cNvPr>
          <p:cNvPicPr>
            <a:picLocks noChangeAspect="1"/>
          </p:cNvPicPr>
          <p:nvPr/>
        </p:nvPicPr>
        <p:blipFill>
          <a:blip r:embed="rId2"/>
          <a:stretch>
            <a:fillRect/>
          </a:stretch>
        </p:blipFill>
        <p:spPr>
          <a:xfrm>
            <a:off x="33566" y="110118"/>
            <a:ext cx="7392041" cy="1950889"/>
          </a:xfrm>
          <a:prstGeom prst="rect">
            <a:avLst/>
          </a:prstGeom>
        </p:spPr>
      </p:pic>
      <p:pic>
        <p:nvPicPr>
          <p:cNvPr id="1026" name="Picture 2">
            <a:extLst>
              <a:ext uri="{FF2B5EF4-FFF2-40B4-BE49-F238E27FC236}">
                <a16:creationId xmlns:a16="http://schemas.microsoft.com/office/drawing/2014/main" id="{A2A757B6-4027-1B6F-E652-6950AF6D0B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862" y="2155625"/>
            <a:ext cx="6195154" cy="409813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53380741-0BD8-8147-2303-ACB214F737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8673" y="2155625"/>
            <a:ext cx="5943327" cy="3931551"/>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663E9B9E-8702-5B27-8C17-029B86EE7ADF}"/>
              </a:ext>
            </a:extLst>
          </p:cNvPr>
          <p:cNvSpPr>
            <a:spLocks noGrp="1"/>
          </p:cNvSpPr>
          <p:nvPr>
            <p:ph type="sldNum" sz="quarter" idx="12"/>
          </p:nvPr>
        </p:nvSpPr>
        <p:spPr/>
        <p:txBody>
          <a:bodyPr/>
          <a:lstStyle/>
          <a:p>
            <a:fld id="{006011F9-43B7-49F4-BDB5-1693B39E03B9}" type="slidenum">
              <a:rPr lang="en-US" smtClean="0"/>
              <a:t>27</a:t>
            </a:fld>
            <a:endParaRPr lang="en-US"/>
          </a:p>
        </p:txBody>
      </p:sp>
    </p:spTree>
    <p:extLst>
      <p:ext uri="{BB962C8B-B14F-4D97-AF65-F5344CB8AC3E}">
        <p14:creationId xmlns:p14="http://schemas.microsoft.com/office/powerpoint/2010/main" val="34428786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C29313-8F69-92F9-E8A1-0893FCDC6515}"/>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C82C66A3-6103-6D01-62EC-91645111336C}"/>
              </a:ext>
            </a:extLst>
          </p:cNvPr>
          <p:cNvSpPr>
            <a:spLocks noGrp="1"/>
          </p:cNvSpPr>
          <p:nvPr>
            <p:ph type="title"/>
          </p:nvPr>
        </p:nvSpPr>
        <p:spPr>
          <a:xfrm>
            <a:off x="3312160" y="365125"/>
            <a:ext cx="8041640" cy="1325563"/>
          </a:xfrm>
        </p:spPr>
        <p:txBody>
          <a:bodyPr/>
          <a:lstStyle/>
          <a:p>
            <a:r>
              <a:rPr lang="en-US" dirty="0"/>
              <a:t>Analyst Report 4</a:t>
            </a:r>
          </a:p>
        </p:txBody>
      </p:sp>
      <p:pic>
        <p:nvPicPr>
          <p:cNvPr id="3" name="Picture 2">
            <a:extLst>
              <a:ext uri="{FF2B5EF4-FFF2-40B4-BE49-F238E27FC236}">
                <a16:creationId xmlns:a16="http://schemas.microsoft.com/office/drawing/2014/main" id="{D1F77B40-6B38-72A1-8F40-08CEA810626B}"/>
              </a:ext>
            </a:extLst>
          </p:cNvPr>
          <p:cNvPicPr>
            <a:picLocks noChangeAspect="1"/>
          </p:cNvPicPr>
          <p:nvPr/>
        </p:nvPicPr>
        <p:blipFill>
          <a:blip r:embed="rId2"/>
          <a:stretch>
            <a:fillRect/>
          </a:stretch>
        </p:blipFill>
        <p:spPr>
          <a:xfrm>
            <a:off x="1831021" y="0"/>
            <a:ext cx="8529957" cy="6858000"/>
          </a:xfrm>
          <a:prstGeom prst="rect">
            <a:avLst/>
          </a:prstGeom>
        </p:spPr>
      </p:pic>
      <p:sp>
        <p:nvSpPr>
          <p:cNvPr id="5" name="Slide Number Placeholder 4">
            <a:extLst>
              <a:ext uri="{FF2B5EF4-FFF2-40B4-BE49-F238E27FC236}">
                <a16:creationId xmlns:a16="http://schemas.microsoft.com/office/drawing/2014/main" id="{8A51AB32-4ECD-25EC-05C1-B8CE9F626239}"/>
              </a:ext>
            </a:extLst>
          </p:cNvPr>
          <p:cNvSpPr>
            <a:spLocks noGrp="1"/>
          </p:cNvSpPr>
          <p:nvPr>
            <p:ph type="sldNum" sz="quarter" idx="12"/>
          </p:nvPr>
        </p:nvSpPr>
        <p:spPr/>
        <p:txBody>
          <a:bodyPr/>
          <a:lstStyle/>
          <a:p>
            <a:fld id="{006011F9-43B7-49F4-BDB5-1693B39E03B9}" type="slidenum">
              <a:rPr lang="en-US" smtClean="0"/>
              <a:t>28</a:t>
            </a:fld>
            <a:endParaRPr lang="en-US"/>
          </a:p>
        </p:txBody>
      </p:sp>
    </p:spTree>
    <p:extLst>
      <p:ext uri="{BB962C8B-B14F-4D97-AF65-F5344CB8AC3E}">
        <p14:creationId xmlns:p14="http://schemas.microsoft.com/office/powerpoint/2010/main" val="6636986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73481C-E3E1-B0C2-0A41-71CBBED9A89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E38F8921-FDB3-E0A6-3F2F-FF65FAA957C3}"/>
              </a:ext>
            </a:extLst>
          </p:cNvPr>
          <p:cNvSpPr>
            <a:spLocks noGrp="1"/>
          </p:cNvSpPr>
          <p:nvPr>
            <p:ph type="title"/>
          </p:nvPr>
        </p:nvSpPr>
        <p:spPr/>
        <p:txBody>
          <a:bodyPr/>
          <a:lstStyle/>
          <a:p>
            <a:r>
              <a:rPr lang="en-US" dirty="0"/>
              <a:t>Analyst Report Completion </a:t>
            </a:r>
          </a:p>
        </p:txBody>
      </p:sp>
      <p:sp>
        <p:nvSpPr>
          <p:cNvPr id="7" name="Content Placeholder 6">
            <a:extLst>
              <a:ext uri="{FF2B5EF4-FFF2-40B4-BE49-F238E27FC236}">
                <a16:creationId xmlns:a16="http://schemas.microsoft.com/office/drawing/2014/main" id="{6D756FA2-474E-F220-4D75-A0F5AA5A2939}"/>
              </a:ext>
            </a:extLst>
          </p:cNvPr>
          <p:cNvSpPr>
            <a:spLocks noGrp="1"/>
          </p:cNvSpPr>
          <p:nvPr>
            <p:ph idx="1"/>
          </p:nvPr>
        </p:nvSpPr>
        <p:spPr>
          <a:xfrm>
            <a:off x="939800" y="4353559"/>
            <a:ext cx="10515600" cy="1719239"/>
          </a:xfrm>
        </p:spPr>
        <p:txBody>
          <a:bodyPr/>
          <a:lstStyle/>
          <a:p>
            <a:r>
              <a:rPr lang="en-US" dirty="0"/>
              <a:t>Thus well suited for iterative analysis and experimentation</a:t>
            </a:r>
          </a:p>
          <a:p>
            <a:r>
              <a:rPr lang="en-US" dirty="0"/>
              <a:t>Report files can be saved and reopened as needed – archival.</a:t>
            </a:r>
          </a:p>
          <a:p>
            <a:r>
              <a:rPr lang="en-US" dirty="0"/>
              <a:t>Improvements ongoing and suggestions always welcome</a:t>
            </a:r>
          </a:p>
        </p:txBody>
      </p:sp>
      <p:sp>
        <p:nvSpPr>
          <p:cNvPr id="2" name="Slide Number Placeholder 1">
            <a:extLst>
              <a:ext uri="{FF2B5EF4-FFF2-40B4-BE49-F238E27FC236}">
                <a16:creationId xmlns:a16="http://schemas.microsoft.com/office/drawing/2014/main" id="{A0E8976B-CC88-C3B3-E320-799FA2FA3535}"/>
              </a:ext>
            </a:extLst>
          </p:cNvPr>
          <p:cNvSpPr>
            <a:spLocks noGrp="1"/>
          </p:cNvSpPr>
          <p:nvPr>
            <p:ph type="sldNum" sz="quarter" idx="12"/>
          </p:nvPr>
        </p:nvSpPr>
        <p:spPr/>
        <p:txBody>
          <a:bodyPr/>
          <a:lstStyle/>
          <a:p>
            <a:fld id="{006011F9-43B7-49F4-BDB5-1693B39E03B9}" type="slidenum">
              <a:rPr lang="en-US" smtClean="0"/>
              <a:t>29</a:t>
            </a:fld>
            <a:endParaRPr lang="en-US"/>
          </a:p>
        </p:txBody>
      </p:sp>
      <p:pic>
        <p:nvPicPr>
          <p:cNvPr id="6" name="Picture 5">
            <a:extLst>
              <a:ext uri="{FF2B5EF4-FFF2-40B4-BE49-F238E27FC236}">
                <a16:creationId xmlns:a16="http://schemas.microsoft.com/office/drawing/2014/main" id="{D414EDA0-B213-E28D-24C0-5E3D8F894884}"/>
              </a:ext>
            </a:extLst>
          </p:cNvPr>
          <p:cNvPicPr>
            <a:picLocks noChangeAspect="1"/>
          </p:cNvPicPr>
          <p:nvPr/>
        </p:nvPicPr>
        <p:blipFill>
          <a:blip r:embed="rId2"/>
          <a:stretch>
            <a:fillRect/>
          </a:stretch>
        </p:blipFill>
        <p:spPr>
          <a:xfrm>
            <a:off x="-22005" y="1673519"/>
            <a:ext cx="12192000" cy="2099898"/>
          </a:xfrm>
          <a:prstGeom prst="rect">
            <a:avLst/>
          </a:prstGeom>
        </p:spPr>
      </p:pic>
    </p:spTree>
    <p:extLst>
      <p:ext uri="{BB962C8B-B14F-4D97-AF65-F5344CB8AC3E}">
        <p14:creationId xmlns:p14="http://schemas.microsoft.com/office/powerpoint/2010/main" val="2623452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5DE58-9613-A703-ABE1-95EF2CDAFAE1}"/>
              </a:ext>
            </a:extLst>
          </p:cNvPr>
          <p:cNvSpPr>
            <a:spLocks noGrp="1"/>
          </p:cNvSpPr>
          <p:nvPr>
            <p:ph type="title"/>
          </p:nvPr>
        </p:nvSpPr>
        <p:spPr/>
        <p:txBody>
          <a:bodyPr/>
          <a:lstStyle/>
          <a:p>
            <a:r>
              <a:rPr lang="en-US" dirty="0"/>
              <a:t>About</a:t>
            </a:r>
          </a:p>
        </p:txBody>
      </p:sp>
      <p:pic>
        <p:nvPicPr>
          <p:cNvPr id="4" name="Picture 3">
            <a:extLst>
              <a:ext uri="{FF2B5EF4-FFF2-40B4-BE49-F238E27FC236}">
                <a16:creationId xmlns:a16="http://schemas.microsoft.com/office/drawing/2014/main" id="{4FD25572-D995-B6DA-D018-593C59009FBF}"/>
              </a:ext>
            </a:extLst>
          </p:cNvPr>
          <p:cNvPicPr>
            <a:picLocks noChangeAspect="1"/>
          </p:cNvPicPr>
          <p:nvPr/>
        </p:nvPicPr>
        <p:blipFill>
          <a:blip r:embed="rId2"/>
          <a:stretch>
            <a:fillRect/>
          </a:stretch>
        </p:blipFill>
        <p:spPr>
          <a:xfrm>
            <a:off x="3411241" y="248920"/>
            <a:ext cx="6116475" cy="6360160"/>
          </a:xfrm>
          <a:prstGeom prst="rect">
            <a:avLst/>
          </a:prstGeom>
        </p:spPr>
      </p:pic>
      <p:sp>
        <p:nvSpPr>
          <p:cNvPr id="5" name="Slide Number Placeholder 4">
            <a:extLst>
              <a:ext uri="{FF2B5EF4-FFF2-40B4-BE49-F238E27FC236}">
                <a16:creationId xmlns:a16="http://schemas.microsoft.com/office/drawing/2014/main" id="{F4C53AED-2D56-C84D-1FAD-712DCB5EC1DA}"/>
              </a:ext>
            </a:extLst>
          </p:cNvPr>
          <p:cNvSpPr>
            <a:spLocks noGrp="1"/>
          </p:cNvSpPr>
          <p:nvPr>
            <p:ph type="sldNum" sz="quarter" idx="12"/>
          </p:nvPr>
        </p:nvSpPr>
        <p:spPr/>
        <p:txBody>
          <a:bodyPr/>
          <a:lstStyle/>
          <a:p>
            <a:fld id="{006011F9-43B7-49F4-BDB5-1693B39E03B9}" type="slidenum">
              <a:rPr lang="en-US" smtClean="0"/>
              <a:t>3</a:t>
            </a:fld>
            <a:endParaRPr lang="en-US"/>
          </a:p>
        </p:txBody>
      </p:sp>
    </p:spTree>
    <p:extLst>
      <p:ext uri="{BB962C8B-B14F-4D97-AF65-F5344CB8AC3E}">
        <p14:creationId xmlns:p14="http://schemas.microsoft.com/office/powerpoint/2010/main" val="38974898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6A8E57-06C5-CED5-54FB-0AB88751632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F5190845-56C3-2F6C-E5AE-538264D418FE}"/>
              </a:ext>
            </a:extLst>
          </p:cNvPr>
          <p:cNvSpPr>
            <a:spLocks noGrp="1"/>
          </p:cNvSpPr>
          <p:nvPr>
            <p:ph type="title"/>
          </p:nvPr>
        </p:nvSpPr>
        <p:spPr/>
        <p:txBody>
          <a:bodyPr/>
          <a:lstStyle/>
          <a:p>
            <a:r>
              <a:rPr lang="en-US" dirty="0"/>
              <a:t>Infrastructure</a:t>
            </a:r>
          </a:p>
        </p:txBody>
      </p:sp>
      <p:sp>
        <p:nvSpPr>
          <p:cNvPr id="4" name="Text Placeholder 3">
            <a:extLst>
              <a:ext uri="{FF2B5EF4-FFF2-40B4-BE49-F238E27FC236}">
                <a16:creationId xmlns:a16="http://schemas.microsoft.com/office/drawing/2014/main" id="{01C12DCB-4048-84C5-48CD-75C53725A841}"/>
              </a:ext>
            </a:extLst>
          </p:cNvPr>
          <p:cNvSpPr>
            <a:spLocks noGrp="1"/>
          </p:cNvSpPr>
          <p:nvPr>
            <p:ph type="body" idx="1"/>
          </p:nvPr>
        </p:nvSpPr>
        <p:spPr/>
        <p:txBody>
          <a:bodyPr/>
          <a:lstStyle/>
          <a:p>
            <a:endParaRPr lang="en-US"/>
          </a:p>
        </p:txBody>
      </p:sp>
      <p:sp>
        <p:nvSpPr>
          <p:cNvPr id="2" name="Slide Number Placeholder 1">
            <a:extLst>
              <a:ext uri="{FF2B5EF4-FFF2-40B4-BE49-F238E27FC236}">
                <a16:creationId xmlns:a16="http://schemas.microsoft.com/office/drawing/2014/main" id="{268D756D-2942-2192-F2E9-01FAA08D711D}"/>
              </a:ext>
            </a:extLst>
          </p:cNvPr>
          <p:cNvSpPr>
            <a:spLocks noGrp="1"/>
          </p:cNvSpPr>
          <p:nvPr>
            <p:ph type="sldNum" sz="quarter" idx="12"/>
          </p:nvPr>
        </p:nvSpPr>
        <p:spPr/>
        <p:txBody>
          <a:bodyPr/>
          <a:lstStyle/>
          <a:p>
            <a:fld id="{006011F9-43B7-49F4-BDB5-1693B39E03B9}" type="slidenum">
              <a:rPr lang="en-US" smtClean="0"/>
              <a:t>30</a:t>
            </a:fld>
            <a:endParaRPr lang="en-US"/>
          </a:p>
        </p:txBody>
      </p:sp>
    </p:spTree>
    <p:extLst>
      <p:ext uri="{BB962C8B-B14F-4D97-AF65-F5344CB8AC3E}">
        <p14:creationId xmlns:p14="http://schemas.microsoft.com/office/powerpoint/2010/main" val="19551812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43FCDE-B9D7-55A5-636D-58463F8F15CC}"/>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A94281E8-CC68-B7EB-9B23-1AD2090FF0EA}"/>
              </a:ext>
            </a:extLst>
          </p:cNvPr>
          <p:cNvSpPr>
            <a:spLocks noGrp="1"/>
          </p:cNvSpPr>
          <p:nvPr>
            <p:ph type="title"/>
          </p:nvPr>
        </p:nvSpPr>
        <p:spPr/>
        <p:txBody>
          <a:bodyPr/>
          <a:lstStyle/>
          <a:p>
            <a:r>
              <a:rPr lang="en-US" dirty="0"/>
              <a:t>Open-source license</a:t>
            </a:r>
          </a:p>
        </p:txBody>
      </p:sp>
      <p:sp>
        <p:nvSpPr>
          <p:cNvPr id="2" name="Content Placeholder 1">
            <a:extLst>
              <a:ext uri="{FF2B5EF4-FFF2-40B4-BE49-F238E27FC236}">
                <a16:creationId xmlns:a16="http://schemas.microsoft.com/office/drawing/2014/main" id="{43B132A4-6B09-8F4F-4977-C66B19DD41C1}"/>
              </a:ext>
            </a:extLst>
          </p:cNvPr>
          <p:cNvSpPr>
            <a:spLocks noGrp="1"/>
          </p:cNvSpPr>
          <p:nvPr>
            <p:ph idx="1"/>
          </p:nvPr>
        </p:nvSpPr>
        <p:spPr/>
        <p:txBody>
          <a:bodyPr>
            <a:normAutofit fontScale="92500" lnSpcReduction="10000"/>
          </a:bodyPr>
          <a:lstStyle/>
          <a:p>
            <a:pPr algn="l">
              <a:buNone/>
            </a:pPr>
            <a:r>
              <a:rPr lang="en-US" sz="1600" b="0" i="0" dirty="0">
                <a:solidFill>
                  <a:srgbClr val="000000"/>
                </a:solidFill>
                <a:effectLst/>
                <a:latin typeface="Times New Roman" panose="02020603050405020304" pitchFamily="18" charset="0"/>
              </a:rPr>
              <a:t>Copyright (c) 1995-2025 held by the author(s). All rights reserved.</a:t>
            </a:r>
          </a:p>
          <a:p>
            <a:pPr algn="l">
              <a:buNone/>
            </a:pPr>
            <a:r>
              <a:rPr lang="en-US" sz="1600" b="0" i="0" dirty="0">
                <a:solidFill>
                  <a:srgbClr val="000000"/>
                </a:solidFill>
                <a:effectLst/>
                <a:latin typeface="Times New Roman" panose="02020603050405020304" pitchFamily="18" charset="0"/>
              </a:rPr>
              <a:t>Redistribution and use in source and binary forms, with or without modification, are permitted provided that the following conditions are met:</a:t>
            </a:r>
          </a:p>
          <a:p>
            <a:pPr algn="l">
              <a:buFont typeface="Arial" panose="020B0604020202020204" pitchFamily="34" charset="0"/>
              <a:buChar char="•"/>
            </a:pPr>
            <a:r>
              <a:rPr lang="en-US" sz="1600" b="0" i="0" dirty="0">
                <a:solidFill>
                  <a:srgbClr val="000000"/>
                </a:solidFill>
                <a:effectLst/>
                <a:latin typeface="Times New Roman" panose="02020603050405020304" pitchFamily="18" charset="0"/>
              </a:rPr>
              <a:t>Redistributions of source code must retain the above copyright notice, this list of conditions and the following disclaimer.</a:t>
            </a:r>
          </a:p>
          <a:p>
            <a:pPr algn="l">
              <a:buFont typeface="Arial" panose="020B0604020202020204" pitchFamily="34" charset="0"/>
              <a:buChar char="•"/>
            </a:pPr>
            <a:r>
              <a:rPr lang="en-US" sz="1600" b="0" i="0" dirty="0">
                <a:solidFill>
                  <a:srgbClr val="000000"/>
                </a:solidFill>
                <a:effectLst/>
                <a:latin typeface="Times New Roman" panose="02020603050405020304" pitchFamily="18" charset="0"/>
              </a:rPr>
              <a:t>Redistributions in binary form must reproduce the above copyright notice, this list of conditions and the following disclaimer in the documentation and/or other materials provided with the distribution.</a:t>
            </a:r>
          </a:p>
          <a:p>
            <a:pPr algn="l">
              <a:buFont typeface="Arial" panose="020B0604020202020204" pitchFamily="34" charset="0"/>
              <a:buChar char="•"/>
            </a:pPr>
            <a:r>
              <a:rPr lang="en-US" sz="1600" b="0" i="0" dirty="0">
                <a:solidFill>
                  <a:srgbClr val="000000"/>
                </a:solidFill>
                <a:effectLst/>
                <a:latin typeface="Times New Roman" panose="02020603050405020304" pitchFamily="18" charset="0"/>
              </a:rPr>
              <a:t>Neither the names of the </a:t>
            </a:r>
            <a:r>
              <a:rPr lang="en-US" sz="1600" b="0" i="0" dirty="0">
                <a:solidFill>
                  <a:srgbClr val="000000"/>
                </a:solidFill>
                <a:effectLst/>
                <a:latin typeface="Times New Roman" panose="02020603050405020304" pitchFamily="18" charset="0"/>
                <a:hlinkClick r:id="rId2"/>
              </a:rPr>
              <a:t>Naval Postgraduate School (NPS)</a:t>
            </a:r>
            <a:r>
              <a:rPr lang="en-US" sz="1600" b="0" i="0" dirty="0">
                <a:solidFill>
                  <a:srgbClr val="000000"/>
                </a:solidFill>
                <a:effectLst/>
                <a:latin typeface="Times New Roman" panose="02020603050405020304" pitchFamily="18" charset="0"/>
              </a:rPr>
              <a:t> </a:t>
            </a:r>
            <a:r>
              <a:rPr lang="en-US" sz="1600" b="0" i="0" dirty="0">
                <a:solidFill>
                  <a:srgbClr val="000000"/>
                </a:solidFill>
                <a:effectLst/>
                <a:latin typeface="Times New Roman" panose="02020603050405020304" pitchFamily="18" charset="0"/>
                <a:hlinkClick r:id="rId3"/>
              </a:rPr>
              <a:t>Modeling Virtual Environments and Simulation (MOVES) Institute</a:t>
            </a:r>
            <a:r>
              <a:rPr lang="en-US" sz="1600" b="0" i="0" dirty="0">
                <a:solidFill>
                  <a:srgbClr val="000000"/>
                </a:solidFill>
                <a:effectLst/>
                <a:latin typeface="Times New Roman" panose="02020603050405020304" pitchFamily="18" charset="0"/>
              </a:rPr>
              <a:t> nor the names of its contributors may be used to endorse or promote products derived from this software without specific prior written permission.</a:t>
            </a:r>
          </a:p>
          <a:p>
            <a:pPr algn="l"/>
            <a:r>
              <a:rPr lang="en-US" sz="1600" b="0" i="0" dirty="0">
                <a:solidFill>
                  <a:srgbClr val="000000"/>
                </a:solidFill>
                <a:effectLst/>
                <a:latin typeface="Times New Roman" panose="02020603050405020304" pitchFamily="18" charset="0"/>
              </a:rPr>
              <a:t>THIS SOFTWARE IS PROVIDED BY THE COPYRIGHT HOLDERS AND CONTRIBUTORS "AS IS" AND ANY EXPRESS OR IMPLIED WARRANTIES, INCLUDING, BUT NOT LIMITED TO, THE IMPLIED WARRANTIES OF MERCHANTABILITY AND FITNESS FOR A PARTICULAR PURPOSE ARE DISCLAIMED. IN NO EVENT SHALL THE COPYRIGHT OWNER OR CONTRIBUTORS BE LIABLE FOR ANY DIRECT, INDIRECT, INCIDENTAL, SPECIAL, EXEMPLARY, OR CONSEQUENTIAL DAMAGES (INCLUDING, BUT NOT LIMITED TO, PROCUREMENT OF SUBSTITUTE GOODS OR SERVICES; LOSS OF USE, DATA, OR PROFITS; OR BUSINESS INTERRUPTION) HOWEVER CAUSED AND ON ANY THEORY OF LIABILITY, WHETHER IN CONTRACT, STRICT LIABILITY, OR TORT (INCLUDING NEGLIGENCE OR OTHERWISE) ARISING IN ANY WAY OUT OF THE USE OF THIS SOFTWARE, EVEN IF ADVISED OF THE POSSIBILITY OF SUCH DAMAGE.</a:t>
            </a:r>
          </a:p>
        </p:txBody>
      </p:sp>
      <p:sp>
        <p:nvSpPr>
          <p:cNvPr id="6" name="Slide Number Placeholder 5">
            <a:extLst>
              <a:ext uri="{FF2B5EF4-FFF2-40B4-BE49-F238E27FC236}">
                <a16:creationId xmlns:a16="http://schemas.microsoft.com/office/drawing/2014/main" id="{7C5D51EA-837B-474C-BFEF-F835E8A5BD5A}"/>
              </a:ext>
            </a:extLst>
          </p:cNvPr>
          <p:cNvSpPr>
            <a:spLocks noGrp="1"/>
          </p:cNvSpPr>
          <p:nvPr>
            <p:ph type="sldNum" sz="quarter" idx="12"/>
          </p:nvPr>
        </p:nvSpPr>
        <p:spPr/>
        <p:txBody>
          <a:bodyPr/>
          <a:lstStyle/>
          <a:p>
            <a:fld id="{006011F9-43B7-49F4-BDB5-1693B39E03B9}" type="slidenum">
              <a:rPr lang="en-US" smtClean="0"/>
              <a:t>31</a:t>
            </a:fld>
            <a:endParaRPr lang="en-US"/>
          </a:p>
        </p:txBody>
      </p:sp>
    </p:spTree>
    <p:extLst>
      <p:ext uri="{BB962C8B-B14F-4D97-AF65-F5344CB8AC3E}">
        <p14:creationId xmlns:p14="http://schemas.microsoft.com/office/powerpoint/2010/main" val="31354034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AB80E-6F56-A95D-1700-3A104279A6D7}"/>
              </a:ext>
            </a:extLst>
          </p:cNvPr>
          <p:cNvSpPr>
            <a:spLocks noGrp="1"/>
          </p:cNvSpPr>
          <p:nvPr>
            <p:ph type="title"/>
          </p:nvPr>
        </p:nvSpPr>
        <p:spPr/>
        <p:txBody>
          <a:bodyPr/>
          <a:lstStyle/>
          <a:p>
            <a:r>
              <a:rPr lang="en-US" dirty="0"/>
              <a:t>Open-source repository has moved to github</a:t>
            </a:r>
            <a:br>
              <a:rPr lang="en-US" dirty="0"/>
            </a:br>
            <a:r>
              <a:rPr lang="en-US" sz="3600" dirty="0">
                <a:hlinkClick r:id="rId2"/>
              </a:rPr>
              <a:t>https://github.com/open-dis/viskit</a:t>
            </a:r>
            <a:r>
              <a:rPr lang="en-US" sz="3600" dirty="0"/>
              <a:t> </a:t>
            </a:r>
            <a:endParaRPr lang="en-US" dirty="0"/>
          </a:p>
        </p:txBody>
      </p:sp>
      <p:sp>
        <p:nvSpPr>
          <p:cNvPr id="3" name="Content Placeholder 2">
            <a:extLst>
              <a:ext uri="{FF2B5EF4-FFF2-40B4-BE49-F238E27FC236}">
                <a16:creationId xmlns:a16="http://schemas.microsoft.com/office/drawing/2014/main" id="{D4D44386-5050-63F9-8D0A-283D79CB6672}"/>
              </a:ext>
            </a:extLst>
          </p:cNvPr>
          <p:cNvSpPr>
            <a:spLocks noGrp="1"/>
          </p:cNvSpPr>
          <p:nvPr>
            <p:ph idx="1"/>
          </p:nvPr>
        </p:nvSpPr>
        <p:spPr>
          <a:xfrm>
            <a:off x="7250870" y="1825625"/>
            <a:ext cx="4489010" cy="4351338"/>
          </a:xfrm>
        </p:spPr>
        <p:txBody>
          <a:bodyPr/>
          <a:lstStyle/>
          <a:p>
            <a:r>
              <a:rPr lang="en-US" dirty="0"/>
              <a:t>Previously hosted at </a:t>
            </a:r>
            <a:r>
              <a:rPr lang="en-US" sz="2000" dirty="0">
                <a:hlinkClick r:id="rId3"/>
              </a:rPr>
              <a:t>https://gitlab.nps.edu/Savage/viskit</a:t>
            </a:r>
            <a:r>
              <a:rPr lang="en-US" sz="2000" dirty="0"/>
              <a:t> </a:t>
            </a:r>
            <a:r>
              <a:rPr lang="en-US" sz="2400" dirty="0"/>
              <a:t>to all NPS personnel </a:t>
            </a:r>
          </a:p>
          <a:p>
            <a:pPr lvl="1"/>
            <a:r>
              <a:rPr lang="en-US" sz="2000" dirty="0"/>
              <a:t>(U.S. and international)</a:t>
            </a:r>
          </a:p>
          <a:p>
            <a:endParaRPr lang="en-US" dirty="0"/>
          </a:p>
          <a:p>
            <a:r>
              <a:rPr lang="en-US" dirty="0"/>
              <a:t>Inclusion under open-dis project will hopefully encourage greater use and contributions</a:t>
            </a:r>
          </a:p>
        </p:txBody>
      </p:sp>
      <p:pic>
        <p:nvPicPr>
          <p:cNvPr id="5" name="Picture 4">
            <a:extLst>
              <a:ext uri="{FF2B5EF4-FFF2-40B4-BE49-F238E27FC236}">
                <a16:creationId xmlns:a16="http://schemas.microsoft.com/office/drawing/2014/main" id="{513EE2E4-8005-14E3-B60B-BD111450AB56}"/>
              </a:ext>
            </a:extLst>
          </p:cNvPr>
          <p:cNvPicPr>
            <a:picLocks noChangeAspect="1"/>
          </p:cNvPicPr>
          <p:nvPr/>
        </p:nvPicPr>
        <p:blipFill>
          <a:blip r:embed="rId4"/>
          <a:stretch>
            <a:fillRect/>
          </a:stretch>
        </p:blipFill>
        <p:spPr>
          <a:xfrm>
            <a:off x="1000410" y="1690688"/>
            <a:ext cx="5922404" cy="5061387"/>
          </a:xfrm>
          <a:prstGeom prst="rect">
            <a:avLst/>
          </a:prstGeom>
        </p:spPr>
      </p:pic>
      <p:sp>
        <p:nvSpPr>
          <p:cNvPr id="6" name="Slide Number Placeholder 5">
            <a:extLst>
              <a:ext uri="{FF2B5EF4-FFF2-40B4-BE49-F238E27FC236}">
                <a16:creationId xmlns:a16="http://schemas.microsoft.com/office/drawing/2014/main" id="{BF696A77-2307-1AF9-E9FD-8F16097FFBA6}"/>
              </a:ext>
            </a:extLst>
          </p:cNvPr>
          <p:cNvSpPr>
            <a:spLocks noGrp="1"/>
          </p:cNvSpPr>
          <p:nvPr>
            <p:ph type="sldNum" sz="quarter" idx="12"/>
          </p:nvPr>
        </p:nvSpPr>
        <p:spPr/>
        <p:txBody>
          <a:bodyPr/>
          <a:lstStyle/>
          <a:p>
            <a:fld id="{006011F9-43B7-49F4-BDB5-1693B39E03B9}" type="slidenum">
              <a:rPr lang="en-US" smtClean="0"/>
              <a:t>32</a:t>
            </a:fld>
            <a:endParaRPr lang="en-US"/>
          </a:p>
        </p:txBody>
      </p:sp>
    </p:spTree>
    <p:extLst>
      <p:ext uri="{BB962C8B-B14F-4D97-AF65-F5344CB8AC3E}">
        <p14:creationId xmlns:p14="http://schemas.microsoft.com/office/powerpoint/2010/main" val="25334089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5112603-3477-A605-589C-95CDC10545C1}"/>
              </a:ext>
            </a:extLst>
          </p:cNvPr>
          <p:cNvSpPr>
            <a:spLocks noGrp="1"/>
          </p:cNvSpPr>
          <p:nvPr>
            <p:ph type="title"/>
          </p:nvPr>
        </p:nvSpPr>
        <p:spPr/>
        <p:txBody>
          <a:bodyPr>
            <a:normAutofit/>
          </a:bodyPr>
          <a:lstStyle/>
          <a:p>
            <a:r>
              <a:rPr lang="en-US" dirty="0"/>
              <a:t>MV3500 Networked Graphics for Simulation</a:t>
            </a:r>
            <a:br>
              <a:rPr lang="en-US" dirty="0"/>
            </a:br>
            <a:r>
              <a:rPr lang="en-US" sz="3100" dirty="0">
                <a:hlinkClick r:id="rId2"/>
              </a:rPr>
              <a:t>https://gitlab.nps.edu/Savage/NetworkedGraphicsMV3500</a:t>
            </a:r>
            <a:r>
              <a:rPr lang="en-US" sz="3100" dirty="0"/>
              <a:t> </a:t>
            </a:r>
            <a:endParaRPr lang="en-US" dirty="0"/>
          </a:p>
        </p:txBody>
      </p:sp>
      <p:pic>
        <p:nvPicPr>
          <p:cNvPr id="6" name="Picture 5">
            <a:extLst>
              <a:ext uri="{FF2B5EF4-FFF2-40B4-BE49-F238E27FC236}">
                <a16:creationId xmlns:a16="http://schemas.microsoft.com/office/drawing/2014/main" id="{0CA80D6F-CFE7-CFBD-DE70-6D08257A4990}"/>
              </a:ext>
            </a:extLst>
          </p:cNvPr>
          <p:cNvPicPr>
            <a:picLocks noChangeAspect="1"/>
          </p:cNvPicPr>
          <p:nvPr/>
        </p:nvPicPr>
        <p:blipFill>
          <a:blip r:embed="rId3"/>
          <a:stretch>
            <a:fillRect/>
          </a:stretch>
        </p:blipFill>
        <p:spPr>
          <a:xfrm>
            <a:off x="962472" y="1521959"/>
            <a:ext cx="6845487" cy="4940603"/>
          </a:xfrm>
          <a:prstGeom prst="rect">
            <a:avLst/>
          </a:prstGeom>
        </p:spPr>
      </p:pic>
      <p:sp>
        <p:nvSpPr>
          <p:cNvPr id="7" name="TextBox 6">
            <a:extLst>
              <a:ext uri="{FF2B5EF4-FFF2-40B4-BE49-F238E27FC236}">
                <a16:creationId xmlns:a16="http://schemas.microsoft.com/office/drawing/2014/main" id="{67255768-469E-B7D8-5B30-0FA5B159AF7C}"/>
              </a:ext>
            </a:extLst>
          </p:cNvPr>
          <p:cNvSpPr txBox="1"/>
          <p:nvPr/>
        </p:nvSpPr>
        <p:spPr>
          <a:xfrm>
            <a:off x="8312310" y="2081524"/>
            <a:ext cx="3368116" cy="646331"/>
          </a:xfrm>
          <a:prstGeom prst="rect">
            <a:avLst/>
          </a:prstGeom>
          <a:noFill/>
        </p:spPr>
        <p:txBody>
          <a:bodyPr wrap="square" rtlCol="0">
            <a:spAutoFit/>
          </a:bodyPr>
          <a:lstStyle/>
          <a:p>
            <a:r>
              <a:rPr lang="en-US" dirty="0"/>
              <a:t>Course slidesets and examples soon to migrate to github as well</a:t>
            </a:r>
          </a:p>
        </p:txBody>
      </p:sp>
      <p:sp>
        <p:nvSpPr>
          <p:cNvPr id="8" name="Slide Number Placeholder 7">
            <a:extLst>
              <a:ext uri="{FF2B5EF4-FFF2-40B4-BE49-F238E27FC236}">
                <a16:creationId xmlns:a16="http://schemas.microsoft.com/office/drawing/2014/main" id="{10DFCE1D-AB8B-C608-9DB9-6775998E8237}"/>
              </a:ext>
            </a:extLst>
          </p:cNvPr>
          <p:cNvSpPr>
            <a:spLocks noGrp="1"/>
          </p:cNvSpPr>
          <p:nvPr>
            <p:ph type="sldNum" sz="quarter" idx="12"/>
          </p:nvPr>
        </p:nvSpPr>
        <p:spPr/>
        <p:txBody>
          <a:bodyPr/>
          <a:lstStyle/>
          <a:p>
            <a:fld id="{006011F9-43B7-49F4-BDB5-1693B39E03B9}" type="slidenum">
              <a:rPr lang="en-US" smtClean="0"/>
              <a:t>33</a:t>
            </a:fld>
            <a:endParaRPr lang="en-US"/>
          </a:p>
        </p:txBody>
      </p:sp>
    </p:spTree>
    <p:extLst>
      <p:ext uri="{BB962C8B-B14F-4D97-AF65-F5344CB8AC3E}">
        <p14:creationId xmlns:p14="http://schemas.microsoft.com/office/powerpoint/2010/main" val="32693781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B3809-296E-832C-CB67-3B652842BB03}"/>
              </a:ext>
            </a:extLst>
          </p:cNvPr>
          <p:cNvSpPr>
            <a:spLocks noGrp="1"/>
          </p:cNvSpPr>
          <p:nvPr>
            <p:ph type="title"/>
          </p:nvPr>
        </p:nvSpPr>
        <p:spPr>
          <a:xfrm>
            <a:off x="0" y="34287"/>
            <a:ext cx="12158304" cy="1124177"/>
          </a:xfrm>
        </p:spPr>
        <p:txBody>
          <a:bodyPr>
            <a:normAutofit/>
          </a:bodyPr>
          <a:lstStyle/>
          <a:p>
            <a:pPr algn="ctr"/>
            <a:r>
              <a:rPr lang="en-US" sz="3600" dirty="0"/>
              <a:t>Viskit demo video</a:t>
            </a:r>
            <a:br>
              <a:rPr lang="en-US" dirty="0"/>
            </a:br>
            <a:r>
              <a:rPr lang="en-US" sz="3100" dirty="0">
                <a:hlinkClick r:id="rId2"/>
              </a:rPr>
              <a:t>https://savage.nps.edu/Savage/videos/Viskit-demo-2023MAR4.mp4</a:t>
            </a:r>
            <a:r>
              <a:rPr lang="en-US" sz="3100" dirty="0"/>
              <a:t> </a:t>
            </a:r>
            <a:endParaRPr lang="en-US" dirty="0"/>
          </a:p>
        </p:txBody>
      </p:sp>
      <p:sp>
        <p:nvSpPr>
          <p:cNvPr id="3" name="Slide Number Placeholder 2">
            <a:extLst>
              <a:ext uri="{FF2B5EF4-FFF2-40B4-BE49-F238E27FC236}">
                <a16:creationId xmlns:a16="http://schemas.microsoft.com/office/drawing/2014/main" id="{EF40D325-2C0E-626A-3B9B-D546FAB675EA}"/>
              </a:ext>
            </a:extLst>
          </p:cNvPr>
          <p:cNvSpPr>
            <a:spLocks noGrp="1"/>
          </p:cNvSpPr>
          <p:nvPr>
            <p:ph type="sldNum" sz="quarter" idx="12"/>
          </p:nvPr>
        </p:nvSpPr>
        <p:spPr>
          <a:xfrm>
            <a:off x="8610599" y="6356350"/>
            <a:ext cx="3363905" cy="365125"/>
          </a:xfrm>
        </p:spPr>
        <p:txBody>
          <a:bodyPr/>
          <a:lstStyle/>
          <a:p>
            <a:fld id="{006011F9-43B7-49F4-BDB5-1693B39E03B9}" type="slidenum">
              <a:rPr lang="en-US" smtClean="0"/>
              <a:t>34</a:t>
            </a:fld>
            <a:endParaRPr lang="en-US" dirty="0"/>
          </a:p>
        </p:txBody>
      </p:sp>
      <p:pic>
        <p:nvPicPr>
          <p:cNvPr id="5" name="Picture 4">
            <a:hlinkClick r:id="rId2"/>
            <a:extLst>
              <a:ext uri="{FF2B5EF4-FFF2-40B4-BE49-F238E27FC236}">
                <a16:creationId xmlns:a16="http://schemas.microsoft.com/office/drawing/2014/main" id="{96800F0A-7C3E-CE42-940D-98C9B1B561C3}"/>
              </a:ext>
            </a:extLst>
          </p:cNvPr>
          <p:cNvPicPr>
            <a:picLocks noChangeAspect="1"/>
          </p:cNvPicPr>
          <p:nvPr/>
        </p:nvPicPr>
        <p:blipFill>
          <a:blip r:embed="rId3"/>
          <a:stretch>
            <a:fillRect/>
          </a:stretch>
        </p:blipFill>
        <p:spPr>
          <a:xfrm>
            <a:off x="860026" y="1058319"/>
            <a:ext cx="10471948" cy="5799681"/>
          </a:xfrm>
          <a:prstGeom prst="rect">
            <a:avLst/>
          </a:prstGeom>
        </p:spPr>
      </p:pic>
    </p:spTree>
    <p:extLst>
      <p:ext uri="{BB962C8B-B14F-4D97-AF65-F5344CB8AC3E}">
        <p14:creationId xmlns:p14="http://schemas.microsoft.com/office/powerpoint/2010/main" val="25732849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0647D-40FA-424B-1391-AC78F305D9CE}"/>
              </a:ext>
            </a:extLst>
          </p:cNvPr>
          <p:cNvSpPr>
            <a:spLocks noGrp="1"/>
          </p:cNvSpPr>
          <p:nvPr>
            <p:ph type="title"/>
          </p:nvPr>
        </p:nvSpPr>
        <p:spPr/>
        <p:txBody>
          <a:bodyPr/>
          <a:lstStyle/>
          <a:p>
            <a:r>
              <a:rPr lang="en-US" dirty="0"/>
              <a:t>Contact</a:t>
            </a:r>
          </a:p>
        </p:txBody>
      </p:sp>
      <p:sp>
        <p:nvSpPr>
          <p:cNvPr id="4" name="Content Placeholder 3">
            <a:extLst>
              <a:ext uri="{FF2B5EF4-FFF2-40B4-BE49-F238E27FC236}">
                <a16:creationId xmlns:a16="http://schemas.microsoft.com/office/drawing/2014/main" id="{739B5EE0-E592-47FC-E83F-2A04585C8108}"/>
              </a:ext>
            </a:extLst>
          </p:cNvPr>
          <p:cNvSpPr>
            <a:spLocks noGrp="1"/>
          </p:cNvSpPr>
          <p:nvPr>
            <p:ph idx="1"/>
          </p:nvPr>
        </p:nvSpPr>
        <p:spPr/>
        <p:txBody>
          <a:bodyPr/>
          <a:lstStyle/>
          <a:p>
            <a:pPr marL="0" indent="0">
              <a:buNone/>
            </a:pPr>
            <a:r>
              <a:rPr lang="en-US" dirty="0"/>
              <a:t>Don Brutzman</a:t>
            </a:r>
          </a:p>
          <a:p>
            <a:pPr marL="0" indent="0">
              <a:buNone/>
            </a:pPr>
            <a:r>
              <a:rPr lang="en-US" dirty="0">
                <a:hlinkClick r:id="rId2"/>
              </a:rPr>
              <a:t>brutzman@nps.edu</a:t>
            </a:r>
            <a:r>
              <a:rPr lang="en-US" dirty="0"/>
              <a:t> and </a:t>
            </a:r>
            <a:r>
              <a:rPr lang="en-US" dirty="0">
                <a:hlinkClick r:id="rId3"/>
              </a:rPr>
              <a:t>don.brutzman@gmail.com</a:t>
            </a:r>
            <a:endParaRPr lang="en-US" dirty="0"/>
          </a:p>
          <a:p>
            <a:pPr marL="0" indent="0">
              <a:buNone/>
            </a:pPr>
            <a:endParaRPr lang="en-US" dirty="0"/>
          </a:p>
          <a:p>
            <a:pPr marL="0" indent="0">
              <a:buNone/>
            </a:pPr>
            <a:r>
              <a:rPr lang="en-US" dirty="0"/>
              <a:t>Terry Norbraten</a:t>
            </a:r>
          </a:p>
          <a:p>
            <a:pPr marL="0" indent="0">
              <a:buNone/>
            </a:pPr>
            <a:r>
              <a:rPr lang="en-US" dirty="0">
                <a:hlinkClick r:id="rId4"/>
              </a:rPr>
              <a:t>tdnorbraten@nps.edu</a:t>
            </a:r>
            <a:r>
              <a:rPr lang="en-US" dirty="0"/>
              <a:t> and </a:t>
            </a:r>
            <a:r>
              <a:rPr lang="en-US" dirty="0">
                <a:hlinkClick r:id="rId5"/>
              </a:rPr>
              <a:t>terry.norbraten@gmail.com</a:t>
            </a:r>
            <a:r>
              <a:rPr lang="en-US" dirty="0"/>
              <a:t> </a:t>
            </a:r>
          </a:p>
        </p:txBody>
      </p:sp>
      <p:sp>
        <p:nvSpPr>
          <p:cNvPr id="3" name="Slide Number Placeholder 2">
            <a:extLst>
              <a:ext uri="{FF2B5EF4-FFF2-40B4-BE49-F238E27FC236}">
                <a16:creationId xmlns:a16="http://schemas.microsoft.com/office/drawing/2014/main" id="{38E03CD4-6A51-EB91-A60E-B7569DF2809F}"/>
              </a:ext>
            </a:extLst>
          </p:cNvPr>
          <p:cNvSpPr>
            <a:spLocks noGrp="1"/>
          </p:cNvSpPr>
          <p:nvPr>
            <p:ph type="sldNum" sz="quarter" idx="12"/>
          </p:nvPr>
        </p:nvSpPr>
        <p:spPr/>
        <p:txBody>
          <a:bodyPr/>
          <a:lstStyle/>
          <a:p>
            <a:fld id="{006011F9-43B7-49F4-BDB5-1693B39E03B9}" type="slidenum">
              <a:rPr lang="en-US" smtClean="0"/>
              <a:t>35</a:t>
            </a:fld>
            <a:endParaRPr lang="en-US"/>
          </a:p>
        </p:txBody>
      </p:sp>
    </p:spTree>
    <p:extLst>
      <p:ext uri="{BB962C8B-B14F-4D97-AF65-F5344CB8AC3E}">
        <p14:creationId xmlns:p14="http://schemas.microsoft.com/office/powerpoint/2010/main" val="10362367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B7A0EBE-B1C7-C8CF-B630-FFA527F13913}"/>
              </a:ext>
            </a:extLst>
          </p:cNvPr>
          <p:cNvSpPr>
            <a:spLocks noGrp="1"/>
          </p:cNvSpPr>
          <p:nvPr>
            <p:ph type="title"/>
          </p:nvPr>
        </p:nvSpPr>
        <p:spPr/>
        <p:txBody>
          <a:bodyPr/>
          <a:lstStyle/>
          <a:p>
            <a:r>
              <a:rPr lang="en-US" dirty="0"/>
              <a:t>Viskit is organized according to Viskit Projects</a:t>
            </a:r>
          </a:p>
        </p:txBody>
      </p:sp>
      <p:pic>
        <p:nvPicPr>
          <p:cNvPr id="6" name="Picture 5">
            <a:extLst>
              <a:ext uri="{FF2B5EF4-FFF2-40B4-BE49-F238E27FC236}">
                <a16:creationId xmlns:a16="http://schemas.microsoft.com/office/drawing/2014/main" id="{FD65E438-ED72-189F-AD6E-970EA76EE208}"/>
              </a:ext>
            </a:extLst>
          </p:cNvPr>
          <p:cNvPicPr>
            <a:picLocks noChangeAspect="1"/>
          </p:cNvPicPr>
          <p:nvPr/>
        </p:nvPicPr>
        <p:blipFill>
          <a:blip r:embed="rId2"/>
          <a:srcRect r="17932"/>
          <a:stretch/>
        </p:blipFill>
        <p:spPr>
          <a:xfrm>
            <a:off x="1761749" y="1958581"/>
            <a:ext cx="7114021" cy="4534293"/>
          </a:xfrm>
          <a:prstGeom prst="rect">
            <a:avLst/>
          </a:prstGeom>
        </p:spPr>
      </p:pic>
      <p:pic>
        <p:nvPicPr>
          <p:cNvPr id="8" name="Picture 7">
            <a:extLst>
              <a:ext uri="{FF2B5EF4-FFF2-40B4-BE49-F238E27FC236}">
                <a16:creationId xmlns:a16="http://schemas.microsoft.com/office/drawing/2014/main" id="{C0BE4796-25F1-BCF3-9BA6-F21FBFF30230}"/>
              </a:ext>
            </a:extLst>
          </p:cNvPr>
          <p:cNvPicPr>
            <a:picLocks noChangeAspect="1"/>
          </p:cNvPicPr>
          <p:nvPr/>
        </p:nvPicPr>
        <p:blipFill>
          <a:blip r:embed="rId3"/>
          <a:srcRect l="7443" r="7120"/>
          <a:stretch/>
        </p:blipFill>
        <p:spPr>
          <a:xfrm>
            <a:off x="8986143" y="2758763"/>
            <a:ext cx="3108960" cy="2884420"/>
          </a:xfrm>
          <a:prstGeom prst="rect">
            <a:avLst/>
          </a:prstGeom>
        </p:spPr>
      </p:pic>
      <p:pic>
        <p:nvPicPr>
          <p:cNvPr id="10" name="Picture 9">
            <a:extLst>
              <a:ext uri="{FF2B5EF4-FFF2-40B4-BE49-F238E27FC236}">
                <a16:creationId xmlns:a16="http://schemas.microsoft.com/office/drawing/2014/main" id="{E489F1B5-5CD8-650A-A098-CD6ECAFDAE53}"/>
              </a:ext>
            </a:extLst>
          </p:cNvPr>
          <p:cNvPicPr>
            <a:picLocks noChangeAspect="1"/>
          </p:cNvPicPr>
          <p:nvPr/>
        </p:nvPicPr>
        <p:blipFill>
          <a:blip r:embed="rId4"/>
          <a:stretch>
            <a:fillRect/>
          </a:stretch>
        </p:blipFill>
        <p:spPr>
          <a:xfrm>
            <a:off x="207269" y="1958581"/>
            <a:ext cx="1352667" cy="1905165"/>
          </a:xfrm>
          <a:prstGeom prst="rect">
            <a:avLst/>
          </a:prstGeom>
        </p:spPr>
      </p:pic>
      <p:sp>
        <p:nvSpPr>
          <p:cNvPr id="11" name="Slide Number Placeholder 10">
            <a:extLst>
              <a:ext uri="{FF2B5EF4-FFF2-40B4-BE49-F238E27FC236}">
                <a16:creationId xmlns:a16="http://schemas.microsoft.com/office/drawing/2014/main" id="{3F2B7339-5106-0D7F-1A85-0F99E34C7ABE}"/>
              </a:ext>
            </a:extLst>
          </p:cNvPr>
          <p:cNvSpPr>
            <a:spLocks noGrp="1"/>
          </p:cNvSpPr>
          <p:nvPr>
            <p:ph type="sldNum" sz="quarter" idx="12"/>
          </p:nvPr>
        </p:nvSpPr>
        <p:spPr/>
        <p:txBody>
          <a:bodyPr/>
          <a:lstStyle/>
          <a:p>
            <a:fld id="{006011F9-43B7-49F4-BDB5-1693B39E03B9}" type="slidenum">
              <a:rPr lang="en-US" smtClean="0"/>
              <a:t>4</a:t>
            </a:fld>
            <a:endParaRPr lang="en-US"/>
          </a:p>
        </p:txBody>
      </p:sp>
    </p:spTree>
    <p:extLst>
      <p:ext uri="{BB962C8B-B14F-4D97-AF65-F5344CB8AC3E}">
        <p14:creationId xmlns:p14="http://schemas.microsoft.com/office/powerpoint/2010/main" val="10940191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34CA3-E8EF-183A-5E8E-0E33CE7610FD}"/>
              </a:ext>
            </a:extLst>
          </p:cNvPr>
          <p:cNvSpPr>
            <a:spLocks noGrp="1"/>
          </p:cNvSpPr>
          <p:nvPr>
            <p:ph type="title"/>
          </p:nvPr>
        </p:nvSpPr>
        <p:spPr/>
        <p:txBody>
          <a:bodyPr/>
          <a:lstStyle/>
          <a:p>
            <a:r>
              <a:rPr lang="en-US" dirty="0"/>
              <a:t>Viskit User Preferences</a:t>
            </a:r>
          </a:p>
        </p:txBody>
      </p:sp>
      <p:sp>
        <p:nvSpPr>
          <p:cNvPr id="5" name="Content Placeholder 4">
            <a:extLst>
              <a:ext uri="{FF2B5EF4-FFF2-40B4-BE49-F238E27FC236}">
                <a16:creationId xmlns:a16="http://schemas.microsoft.com/office/drawing/2014/main" id="{B200ACAC-7977-035C-69BB-54A797B1C952}"/>
              </a:ext>
            </a:extLst>
          </p:cNvPr>
          <p:cNvSpPr>
            <a:spLocks noGrp="1"/>
          </p:cNvSpPr>
          <p:nvPr>
            <p:ph idx="1"/>
          </p:nvPr>
        </p:nvSpPr>
        <p:spPr>
          <a:xfrm>
            <a:off x="838200" y="2166425"/>
            <a:ext cx="5654040" cy="4010538"/>
          </a:xfrm>
        </p:spPr>
        <p:txBody>
          <a:bodyPr>
            <a:normAutofit/>
          </a:bodyPr>
          <a:lstStyle/>
          <a:p>
            <a:pPr marL="0" indent="0" algn="ctr">
              <a:buNone/>
            </a:pPr>
            <a:r>
              <a:rPr lang="en-US" sz="4000" dirty="0"/>
              <a:t>User information is applied when creating an Analyst Report</a:t>
            </a:r>
          </a:p>
        </p:txBody>
      </p:sp>
      <p:pic>
        <p:nvPicPr>
          <p:cNvPr id="4" name="Picture 3">
            <a:extLst>
              <a:ext uri="{FF2B5EF4-FFF2-40B4-BE49-F238E27FC236}">
                <a16:creationId xmlns:a16="http://schemas.microsoft.com/office/drawing/2014/main" id="{032EC2DB-6382-1038-1C91-73E6F4B08E04}"/>
              </a:ext>
            </a:extLst>
          </p:cNvPr>
          <p:cNvPicPr>
            <a:picLocks noChangeAspect="1"/>
          </p:cNvPicPr>
          <p:nvPr/>
        </p:nvPicPr>
        <p:blipFill>
          <a:blip r:embed="rId2"/>
          <a:stretch>
            <a:fillRect/>
          </a:stretch>
        </p:blipFill>
        <p:spPr>
          <a:xfrm>
            <a:off x="7054014" y="1904868"/>
            <a:ext cx="4637172" cy="3048264"/>
          </a:xfrm>
          <a:prstGeom prst="rect">
            <a:avLst/>
          </a:prstGeom>
        </p:spPr>
      </p:pic>
      <p:sp>
        <p:nvSpPr>
          <p:cNvPr id="6" name="Slide Number Placeholder 5">
            <a:extLst>
              <a:ext uri="{FF2B5EF4-FFF2-40B4-BE49-F238E27FC236}">
                <a16:creationId xmlns:a16="http://schemas.microsoft.com/office/drawing/2014/main" id="{83572191-32E0-8F51-42A3-5CD6078F6B13}"/>
              </a:ext>
            </a:extLst>
          </p:cNvPr>
          <p:cNvSpPr>
            <a:spLocks noGrp="1"/>
          </p:cNvSpPr>
          <p:nvPr>
            <p:ph type="sldNum" sz="quarter" idx="12"/>
          </p:nvPr>
        </p:nvSpPr>
        <p:spPr/>
        <p:txBody>
          <a:bodyPr/>
          <a:lstStyle/>
          <a:p>
            <a:fld id="{006011F9-43B7-49F4-BDB5-1693B39E03B9}" type="slidenum">
              <a:rPr lang="en-US" smtClean="0"/>
              <a:t>5</a:t>
            </a:fld>
            <a:endParaRPr lang="en-US"/>
          </a:p>
        </p:txBody>
      </p:sp>
    </p:spTree>
    <p:extLst>
      <p:ext uri="{BB962C8B-B14F-4D97-AF65-F5344CB8AC3E}">
        <p14:creationId xmlns:p14="http://schemas.microsoft.com/office/powerpoint/2010/main" val="25139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7B2A9F-106A-D7D6-4F13-37B870A9D66D}"/>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F6AE3D64-697E-ED9B-488D-F306822B3A02}"/>
              </a:ext>
            </a:extLst>
          </p:cNvPr>
          <p:cNvSpPr>
            <a:spLocks noGrp="1"/>
          </p:cNvSpPr>
          <p:nvPr>
            <p:ph type="title"/>
          </p:nvPr>
        </p:nvSpPr>
        <p:spPr>
          <a:xfrm>
            <a:off x="5257800" y="365125"/>
            <a:ext cx="6096000" cy="1325563"/>
          </a:xfrm>
        </p:spPr>
        <p:txBody>
          <a:bodyPr/>
          <a:lstStyle/>
          <a:p>
            <a:pPr algn="ctr"/>
            <a:r>
              <a:rPr lang="en-US" dirty="0"/>
              <a:t>Viskit project files </a:t>
            </a:r>
            <a:br>
              <a:rPr lang="en-US" dirty="0"/>
            </a:br>
            <a:r>
              <a:rPr lang="en-US" dirty="0"/>
              <a:t>contain multiple assets</a:t>
            </a:r>
          </a:p>
        </p:txBody>
      </p:sp>
      <p:pic>
        <p:nvPicPr>
          <p:cNvPr id="3" name="Picture 2">
            <a:extLst>
              <a:ext uri="{FF2B5EF4-FFF2-40B4-BE49-F238E27FC236}">
                <a16:creationId xmlns:a16="http://schemas.microsoft.com/office/drawing/2014/main" id="{B1209C57-D57C-9502-C3C8-726BCA7BE7E0}"/>
              </a:ext>
            </a:extLst>
          </p:cNvPr>
          <p:cNvPicPr>
            <a:picLocks noChangeAspect="1"/>
          </p:cNvPicPr>
          <p:nvPr/>
        </p:nvPicPr>
        <p:blipFill>
          <a:blip r:embed="rId2"/>
          <a:stretch>
            <a:fillRect/>
          </a:stretch>
        </p:blipFill>
        <p:spPr>
          <a:xfrm>
            <a:off x="337625" y="0"/>
            <a:ext cx="4505761" cy="6858000"/>
          </a:xfrm>
          <a:prstGeom prst="rect">
            <a:avLst/>
          </a:prstGeom>
        </p:spPr>
      </p:pic>
      <p:pic>
        <p:nvPicPr>
          <p:cNvPr id="6" name="Picture 5">
            <a:extLst>
              <a:ext uri="{FF2B5EF4-FFF2-40B4-BE49-F238E27FC236}">
                <a16:creationId xmlns:a16="http://schemas.microsoft.com/office/drawing/2014/main" id="{A13B8827-9FE8-9C69-D459-42FA8057C825}"/>
              </a:ext>
            </a:extLst>
          </p:cNvPr>
          <p:cNvPicPr>
            <a:picLocks noChangeAspect="1"/>
          </p:cNvPicPr>
          <p:nvPr/>
        </p:nvPicPr>
        <p:blipFill>
          <a:blip r:embed="rId3"/>
          <a:stretch>
            <a:fillRect/>
          </a:stretch>
        </p:blipFill>
        <p:spPr>
          <a:xfrm>
            <a:off x="5257800" y="2470656"/>
            <a:ext cx="6285271" cy="3442463"/>
          </a:xfrm>
          <a:prstGeom prst="rect">
            <a:avLst/>
          </a:prstGeom>
        </p:spPr>
      </p:pic>
      <p:sp>
        <p:nvSpPr>
          <p:cNvPr id="7" name="Slide Number Placeholder 6">
            <a:extLst>
              <a:ext uri="{FF2B5EF4-FFF2-40B4-BE49-F238E27FC236}">
                <a16:creationId xmlns:a16="http://schemas.microsoft.com/office/drawing/2014/main" id="{7E3E5596-366D-6F18-1471-C835BB054C14}"/>
              </a:ext>
            </a:extLst>
          </p:cNvPr>
          <p:cNvSpPr>
            <a:spLocks noGrp="1"/>
          </p:cNvSpPr>
          <p:nvPr>
            <p:ph type="sldNum" sz="quarter" idx="12"/>
          </p:nvPr>
        </p:nvSpPr>
        <p:spPr/>
        <p:txBody>
          <a:bodyPr/>
          <a:lstStyle/>
          <a:p>
            <a:fld id="{006011F9-43B7-49F4-BDB5-1693B39E03B9}" type="slidenum">
              <a:rPr lang="en-US" smtClean="0"/>
              <a:t>6</a:t>
            </a:fld>
            <a:endParaRPr lang="en-US"/>
          </a:p>
        </p:txBody>
      </p:sp>
    </p:spTree>
    <p:extLst>
      <p:ext uri="{BB962C8B-B14F-4D97-AF65-F5344CB8AC3E}">
        <p14:creationId xmlns:p14="http://schemas.microsoft.com/office/powerpoint/2010/main" val="4054856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261852-A9AF-412C-F05A-98C53E550652}"/>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8B3D0C0A-DAD4-D8C2-C09B-71F435851A21}"/>
              </a:ext>
            </a:extLst>
          </p:cNvPr>
          <p:cNvSpPr>
            <a:spLocks noGrp="1"/>
          </p:cNvSpPr>
          <p:nvPr>
            <p:ph type="title"/>
          </p:nvPr>
        </p:nvSpPr>
        <p:spPr/>
        <p:txBody>
          <a:bodyPr/>
          <a:lstStyle/>
          <a:p>
            <a:r>
              <a:rPr lang="en-US" dirty="0"/>
              <a:t>Next step: open an assembly</a:t>
            </a:r>
          </a:p>
        </p:txBody>
      </p:sp>
      <p:pic>
        <p:nvPicPr>
          <p:cNvPr id="3" name="Picture 2">
            <a:extLst>
              <a:ext uri="{FF2B5EF4-FFF2-40B4-BE49-F238E27FC236}">
                <a16:creationId xmlns:a16="http://schemas.microsoft.com/office/drawing/2014/main" id="{390B37DD-7960-ECA3-C0A3-8902A370E7F1}"/>
              </a:ext>
            </a:extLst>
          </p:cNvPr>
          <p:cNvPicPr>
            <a:picLocks noChangeAspect="1"/>
          </p:cNvPicPr>
          <p:nvPr/>
        </p:nvPicPr>
        <p:blipFill>
          <a:blip r:embed="rId2"/>
          <a:stretch>
            <a:fillRect/>
          </a:stretch>
        </p:blipFill>
        <p:spPr>
          <a:xfrm>
            <a:off x="901065" y="1440528"/>
            <a:ext cx="8966377" cy="5211731"/>
          </a:xfrm>
          <a:prstGeom prst="rect">
            <a:avLst/>
          </a:prstGeom>
        </p:spPr>
      </p:pic>
      <p:sp>
        <p:nvSpPr>
          <p:cNvPr id="2" name="Slide Number Placeholder 1">
            <a:extLst>
              <a:ext uri="{FF2B5EF4-FFF2-40B4-BE49-F238E27FC236}">
                <a16:creationId xmlns:a16="http://schemas.microsoft.com/office/drawing/2014/main" id="{E0B27869-F720-7B86-97F7-D435CA23F77D}"/>
              </a:ext>
            </a:extLst>
          </p:cNvPr>
          <p:cNvSpPr>
            <a:spLocks noGrp="1"/>
          </p:cNvSpPr>
          <p:nvPr>
            <p:ph type="sldNum" sz="quarter" idx="12"/>
          </p:nvPr>
        </p:nvSpPr>
        <p:spPr/>
        <p:txBody>
          <a:bodyPr/>
          <a:lstStyle/>
          <a:p>
            <a:fld id="{006011F9-43B7-49F4-BDB5-1693B39E03B9}" type="slidenum">
              <a:rPr lang="en-US" smtClean="0"/>
              <a:t>7</a:t>
            </a:fld>
            <a:endParaRPr lang="en-US"/>
          </a:p>
        </p:txBody>
      </p:sp>
    </p:spTree>
    <p:extLst>
      <p:ext uri="{BB962C8B-B14F-4D97-AF65-F5344CB8AC3E}">
        <p14:creationId xmlns:p14="http://schemas.microsoft.com/office/powerpoint/2010/main" val="3879425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03F09A-0CA5-F150-71CB-D6488CA01B70}"/>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3C6DBB75-F3B6-6CA6-6CE4-7B90EC88217B}"/>
              </a:ext>
            </a:extLst>
          </p:cNvPr>
          <p:cNvSpPr>
            <a:spLocks noGrp="1"/>
          </p:cNvSpPr>
          <p:nvPr>
            <p:ph type="title"/>
          </p:nvPr>
        </p:nvSpPr>
        <p:spPr>
          <a:xfrm>
            <a:off x="0" y="365125"/>
            <a:ext cx="2937510" cy="3790315"/>
          </a:xfrm>
        </p:spPr>
        <p:txBody>
          <a:bodyPr>
            <a:normAutofit fontScale="90000"/>
          </a:bodyPr>
          <a:lstStyle/>
          <a:p>
            <a:pPr algn="ctr"/>
            <a:r>
              <a:rPr lang="en-US" dirty="0"/>
              <a:t>For example</a:t>
            </a:r>
            <a:br>
              <a:rPr lang="en-US" dirty="0"/>
            </a:br>
            <a:br>
              <a:rPr lang="en-US" dirty="0"/>
            </a:br>
            <a:br>
              <a:rPr lang="en-US" dirty="0"/>
            </a:br>
            <a:r>
              <a:rPr lang="en-US" dirty="0"/>
              <a:t>Server Assembly3</a:t>
            </a:r>
            <a:br>
              <a:rPr lang="en-US" dirty="0"/>
            </a:br>
            <a:r>
              <a:rPr lang="en-US" dirty="0"/>
              <a:t>.xml</a:t>
            </a:r>
          </a:p>
        </p:txBody>
      </p:sp>
      <p:pic>
        <p:nvPicPr>
          <p:cNvPr id="6" name="Picture 5">
            <a:extLst>
              <a:ext uri="{FF2B5EF4-FFF2-40B4-BE49-F238E27FC236}">
                <a16:creationId xmlns:a16="http://schemas.microsoft.com/office/drawing/2014/main" id="{DE99F885-A9AC-5B7D-E21A-1FD3DEC7EA51}"/>
              </a:ext>
            </a:extLst>
          </p:cNvPr>
          <p:cNvPicPr>
            <a:picLocks noChangeAspect="1"/>
          </p:cNvPicPr>
          <p:nvPr/>
        </p:nvPicPr>
        <p:blipFill>
          <a:blip r:embed="rId2"/>
          <a:stretch>
            <a:fillRect/>
          </a:stretch>
        </p:blipFill>
        <p:spPr>
          <a:xfrm>
            <a:off x="2988945" y="102950"/>
            <a:ext cx="9131041" cy="6716121"/>
          </a:xfrm>
          <a:prstGeom prst="rect">
            <a:avLst/>
          </a:prstGeom>
        </p:spPr>
      </p:pic>
      <p:sp>
        <p:nvSpPr>
          <p:cNvPr id="7" name="Slide Number Placeholder 6">
            <a:extLst>
              <a:ext uri="{FF2B5EF4-FFF2-40B4-BE49-F238E27FC236}">
                <a16:creationId xmlns:a16="http://schemas.microsoft.com/office/drawing/2014/main" id="{71AB0322-6DED-3F47-6F94-CFB965FABF14}"/>
              </a:ext>
            </a:extLst>
          </p:cNvPr>
          <p:cNvSpPr>
            <a:spLocks noGrp="1"/>
          </p:cNvSpPr>
          <p:nvPr>
            <p:ph type="sldNum" sz="quarter" idx="12"/>
          </p:nvPr>
        </p:nvSpPr>
        <p:spPr/>
        <p:txBody>
          <a:bodyPr/>
          <a:lstStyle/>
          <a:p>
            <a:fld id="{006011F9-43B7-49F4-BDB5-1693B39E03B9}" type="slidenum">
              <a:rPr lang="en-US" smtClean="0"/>
              <a:t>8</a:t>
            </a:fld>
            <a:endParaRPr lang="en-US"/>
          </a:p>
        </p:txBody>
      </p:sp>
    </p:spTree>
    <p:extLst>
      <p:ext uri="{BB962C8B-B14F-4D97-AF65-F5344CB8AC3E}">
        <p14:creationId xmlns:p14="http://schemas.microsoft.com/office/powerpoint/2010/main" val="2240271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CCB95C-445B-592C-240D-A362803C3CF9}"/>
              </a:ext>
            </a:extLst>
          </p:cNvPr>
          <p:cNvSpPr>
            <a:spLocks noGrp="1"/>
          </p:cNvSpPr>
          <p:nvPr>
            <p:ph type="title"/>
          </p:nvPr>
        </p:nvSpPr>
        <p:spPr/>
        <p:txBody>
          <a:bodyPr/>
          <a:lstStyle/>
          <a:p>
            <a:r>
              <a:rPr lang="en-US" dirty="0"/>
              <a:t>Editing</a:t>
            </a:r>
          </a:p>
        </p:txBody>
      </p:sp>
      <p:sp>
        <p:nvSpPr>
          <p:cNvPr id="4" name="Text Placeholder 3">
            <a:extLst>
              <a:ext uri="{FF2B5EF4-FFF2-40B4-BE49-F238E27FC236}">
                <a16:creationId xmlns:a16="http://schemas.microsoft.com/office/drawing/2014/main" id="{90FCEBA5-C9AA-FE86-B7E3-C822888FEAC3}"/>
              </a:ext>
            </a:extLst>
          </p:cNvPr>
          <p:cNvSpPr>
            <a:spLocks noGrp="1"/>
          </p:cNvSpPr>
          <p:nvPr>
            <p:ph type="body" idx="1"/>
          </p:nvPr>
        </p:nvSpPr>
        <p:spPr/>
        <p:txBody>
          <a:bodyPr/>
          <a:lstStyle/>
          <a:p>
            <a:endParaRPr lang="en-US"/>
          </a:p>
        </p:txBody>
      </p:sp>
      <p:sp>
        <p:nvSpPr>
          <p:cNvPr id="5" name="Slide Number Placeholder 4">
            <a:extLst>
              <a:ext uri="{FF2B5EF4-FFF2-40B4-BE49-F238E27FC236}">
                <a16:creationId xmlns:a16="http://schemas.microsoft.com/office/drawing/2014/main" id="{33173EC1-7734-A68D-71A5-E1DFDA0025FC}"/>
              </a:ext>
            </a:extLst>
          </p:cNvPr>
          <p:cNvSpPr>
            <a:spLocks noGrp="1"/>
          </p:cNvSpPr>
          <p:nvPr>
            <p:ph type="sldNum" sz="quarter" idx="12"/>
          </p:nvPr>
        </p:nvSpPr>
        <p:spPr/>
        <p:txBody>
          <a:bodyPr/>
          <a:lstStyle/>
          <a:p>
            <a:fld id="{006011F9-43B7-49F4-BDB5-1693B39E03B9}" type="slidenum">
              <a:rPr lang="en-US" smtClean="0"/>
              <a:t>9</a:t>
            </a:fld>
            <a:endParaRPr lang="en-US"/>
          </a:p>
        </p:txBody>
      </p:sp>
    </p:spTree>
    <p:extLst>
      <p:ext uri="{BB962C8B-B14F-4D97-AF65-F5344CB8AC3E}">
        <p14:creationId xmlns:p14="http://schemas.microsoft.com/office/powerpoint/2010/main" val="24856824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501</TotalTime>
  <Words>804</Words>
  <Application>Microsoft Office PowerPoint</Application>
  <PresentationFormat>Widescreen</PresentationFormat>
  <Paragraphs>111</Paragraphs>
  <Slides>35</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Aptos</vt:lpstr>
      <vt:lpstr>Aptos Display</vt:lpstr>
      <vt:lpstr>Arial</vt:lpstr>
      <vt:lpstr>Times New Roman</vt:lpstr>
      <vt:lpstr>Office Theme</vt:lpstr>
      <vt:lpstr>Viskit:  Visual Simkit Editor</vt:lpstr>
      <vt:lpstr>Overview</vt:lpstr>
      <vt:lpstr>About</vt:lpstr>
      <vt:lpstr>Viskit is organized according to Viskit Projects</vt:lpstr>
      <vt:lpstr>Viskit User Preferences</vt:lpstr>
      <vt:lpstr>Viskit project files  contain multiple assets</vt:lpstr>
      <vt:lpstr>Next step: open an assembly</vt:lpstr>
      <vt:lpstr>For example   Server Assembly3 .xml</vt:lpstr>
      <vt:lpstr>Editing</vt:lpstr>
      <vt:lpstr>Check that corresponding Event Graphs were opened</vt:lpstr>
      <vt:lpstr>Editing an Event Graph  Inspect Metadata</vt:lpstr>
      <vt:lpstr>Editing an Event Graph   Inspect State Nodes</vt:lpstr>
      <vt:lpstr>Editing an Event Graph   Inspect Scheduling (Cancelling) Edge Transitions</vt:lpstr>
      <vt:lpstr>Editing an assembly  Inspect Metadata</vt:lpstr>
      <vt:lpstr>Editing an assembly   Inspect Event Graph nodes</vt:lpstr>
      <vt:lpstr>Editing an assembly   Inspect Property Change Listeners PCLs</vt:lpstr>
      <vt:lpstr>Editing an assembly   Inspect Property Change Connection</vt:lpstr>
      <vt:lpstr>Run Simulation Replications</vt:lpstr>
      <vt:lpstr>State Machine for Assembly Simulation Replications</vt:lpstr>
      <vt:lpstr>Ready  to run simulations</vt:lpstr>
      <vt:lpstr>Get set  to run simulations</vt:lpstr>
      <vt:lpstr>Go!   Run simulations</vt:lpstr>
      <vt:lpstr>Simulation replications complete  Edit  Analyst Report data</vt:lpstr>
      <vt:lpstr>When ready, launch HTML Analyst Report  in browser</vt:lpstr>
      <vt:lpstr>Analyst Report 1</vt:lpstr>
      <vt:lpstr>Analyst Report 2</vt:lpstr>
      <vt:lpstr>Analyst Report 3</vt:lpstr>
      <vt:lpstr>Analyst Report 4</vt:lpstr>
      <vt:lpstr>Analyst Report Completion </vt:lpstr>
      <vt:lpstr>Infrastructure</vt:lpstr>
      <vt:lpstr>Open-source license</vt:lpstr>
      <vt:lpstr>Open-source repository has moved to github https://github.com/open-dis/viskit </vt:lpstr>
      <vt:lpstr>MV3500 Networked Graphics for Simulation https://gitlab.nps.edu/Savage/NetworkedGraphicsMV3500 </vt:lpstr>
      <vt:lpstr>Viskit demo video https://savage.nps.edu/Savage/videos/Viskit-demo-2023MAR4.mp4 </vt:lpstr>
      <vt:lpstr>Contact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Brutzman, Donald (Don) (CIV)</dc:creator>
  <cp:lastModifiedBy>Brutzman, Donald (Don) (CIV)</cp:lastModifiedBy>
  <cp:revision>18</cp:revision>
  <dcterms:created xsi:type="dcterms:W3CDTF">2025-05-13T18:41:39Z</dcterms:created>
  <dcterms:modified xsi:type="dcterms:W3CDTF">2025-05-14T03:04:43Z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cbbd4a6-dc2f-44d9-ad2c-c28d4679873f_Enabled">
    <vt:lpwstr>true</vt:lpwstr>
  </property>
  <property fmtid="{D5CDD505-2E9C-101B-9397-08002B2CF9AE}" pid="3" name="MSIP_Label_acbbd4a6-dc2f-44d9-ad2c-c28d4679873f_SetDate">
    <vt:lpwstr>2025-05-13T18:42:52Z</vt:lpwstr>
  </property>
  <property fmtid="{D5CDD505-2E9C-101B-9397-08002B2CF9AE}" pid="4" name="MSIP_Label_acbbd4a6-dc2f-44d9-ad2c-c28d4679873f_Method">
    <vt:lpwstr>Standard</vt:lpwstr>
  </property>
  <property fmtid="{D5CDD505-2E9C-101B-9397-08002B2CF9AE}" pid="5" name="MSIP_Label_acbbd4a6-dc2f-44d9-ad2c-c28d4679873f_Name">
    <vt:lpwstr>No Label</vt:lpwstr>
  </property>
  <property fmtid="{D5CDD505-2E9C-101B-9397-08002B2CF9AE}" pid="6" name="MSIP_Label_acbbd4a6-dc2f-44d9-ad2c-c28d4679873f_SiteId">
    <vt:lpwstr>6d936231-a517-40ea-9199-f7578963378e</vt:lpwstr>
  </property>
  <property fmtid="{D5CDD505-2E9C-101B-9397-08002B2CF9AE}" pid="7" name="MSIP_Label_acbbd4a6-dc2f-44d9-ad2c-c28d4679873f_ActionId">
    <vt:lpwstr>925a6617-cebc-4ae1-adfd-e2c16c510cb8</vt:lpwstr>
  </property>
  <property fmtid="{D5CDD505-2E9C-101B-9397-08002B2CF9AE}" pid="8" name="MSIP_Label_acbbd4a6-dc2f-44d9-ad2c-c28d4679873f_ContentBits">
    <vt:lpwstr>0</vt:lpwstr>
  </property>
  <property fmtid="{D5CDD505-2E9C-101B-9397-08002B2CF9AE}" pid="9" name="MSIP_Label_acbbd4a6-dc2f-44d9-ad2c-c28d4679873f_Tag">
    <vt:lpwstr>10, 3, 0, 1</vt:lpwstr>
  </property>
</Properties>
</file>

<file path=docProps/thumbnail.jpeg>
</file>